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7.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8.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9.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0.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3"/>
  </p:notesMasterIdLst>
  <p:sldIdLst>
    <p:sldId id="256" r:id="rId2"/>
    <p:sldId id="257" r:id="rId3"/>
    <p:sldId id="258" r:id="rId4"/>
    <p:sldId id="262" r:id="rId5"/>
    <p:sldId id="259" r:id="rId6"/>
    <p:sldId id="260" r:id="rId7"/>
    <p:sldId id="263" r:id="rId8"/>
    <p:sldId id="267" r:id="rId9"/>
    <p:sldId id="268" r:id="rId10"/>
    <p:sldId id="261" r:id="rId11"/>
    <p:sldId id="265"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54F5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32" autoAdjust="0"/>
    <p:restoredTop sz="80522" autoAdjust="0"/>
  </p:normalViewPr>
  <p:slideViewPr>
    <p:cSldViewPr snapToGrid="0">
      <p:cViewPr>
        <p:scale>
          <a:sx n="89" d="100"/>
          <a:sy n="89" d="100"/>
        </p:scale>
        <p:origin x="132"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_rels/data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_rels/drawing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57ACD13-FE25-47A7-AF60-B56D30C59661}" type="doc">
      <dgm:prSet loTypeId="urn:microsoft.com/office/officeart/2018/5/layout/CenteredIconLabelDescriptionList" loCatId="icon" qsTypeId="urn:microsoft.com/office/officeart/2005/8/quickstyle/simple1" qsCatId="simple" csTypeId="urn:microsoft.com/office/officeart/2018/5/colors/Iconchunking_neutralbg_colorful1" csCatId="colorful" phldr="1"/>
      <dgm:spPr/>
      <dgm:t>
        <a:bodyPr/>
        <a:lstStyle/>
        <a:p>
          <a:endParaRPr lang="en-US"/>
        </a:p>
      </dgm:t>
    </dgm:pt>
    <dgm:pt modelId="{87C488DD-8975-4D8A-91D3-DED29003D1AB}">
      <dgm:prSet custT="1"/>
      <dgm:spPr/>
      <dgm:t>
        <a:bodyPr/>
        <a:lstStyle/>
        <a:p>
          <a:pPr>
            <a:defRPr b="1"/>
          </a:pPr>
          <a:r>
            <a:rPr lang="en-US" sz="2400" baseline="0" dirty="0"/>
            <a:t>Needs to be more research on the topic</a:t>
          </a:r>
          <a:r>
            <a:rPr lang="en-US" sz="2000" baseline="0" dirty="0"/>
            <a:t>.</a:t>
          </a:r>
          <a:endParaRPr lang="en-US" sz="2000" dirty="0"/>
        </a:p>
      </dgm:t>
    </dgm:pt>
    <dgm:pt modelId="{01FE3D60-0050-4393-9173-6AB995D0EAE7}" type="parTrans" cxnId="{949F024C-D5FF-4501-8703-47A86F86AB0C}">
      <dgm:prSet/>
      <dgm:spPr/>
      <dgm:t>
        <a:bodyPr/>
        <a:lstStyle/>
        <a:p>
          <a:endParaRPr lang="en-US"/>
        </a:p>
      </dgm:t>
    </dgm:pt>
    <dgm:pt modelId="{C64C3BAE-A7BF-4E92-A008-2E663C6FBD1C}" type="sibTrans" cxnId="{949F024C-D5FF-4501-8703-47A86F86AB0C}">
      <dgm:prSet/>
      <dgm:spPr/>
      <dgm:t>
        <a:bodyPr/>
        <a:lstStyle/>
        <a:p>
          <a:endParaRPr lang="en-US"/>
        </a:p>
      </dgm:t>
    </dgm:pt>
    <dgm:pt modelId="{C9FA4D0A-2112-4271-A692-609D044D390F}">
      <dgm:prSet custT="1"/>
      <dgm:spPr/>
      <dgm:t>
        <a:bodyPr/>
        <a:lstStyle/>
        <a:p>
          <a:pPr algn="ctr">
            <a:defRPr b="1"/>
          </a:pPr>
          <a:r>
            <a:rPr lang="en-US" sz="2400" baseline="0" dirty="0"/>
            <a:t>How do all three factors intertwine.  </a:t>
          </a:r>
          <a:endParaRPr lang="en-US" sz="2400" dirty="0"/>
        </a:p>
      </dgm:t>
    </dgm:pt>
    <dgm:pt modelId="{6171A043-1446-46C2-B379-871DCAD476D5}" type="parTrans" cxnId="{F68BE59B-84ED-4B1A-BC08-19CABE0E338F}">
      <dgm:prSet/>
      <dgm:spPr/>
      <dgm:t>
        <a:bodyPr/>
        <a:lstStyle/>
        <a:p>
          <a:endParaRPr lang="en-US"/>
        </a:p>
      </dgm:t>
    </dgm:pt>
    <dgm:pt modelId="{B64DBF73-AA6E-4EC9-90BF-082EAC480912}" type="sibTrans" cxnId="{F68BE59B-84ED-4B1A-BC08-19CABE0E338F}">
      <dgm:prSet/>
      <dgm:spPr/>
      <dgm:t>
        <a:bodyPr/>
        <a:lstStyle/>
        <a:p>
          <a:endParaRPr lang="en-US"/>
        </a:p>
      </dgm:t>
    </dgm:pt>
    <dgm:pt modelId="{2C5F4390-71A9-4CDE-9C6E-5B34076470EE}">
      <dgm:prSet custT="1"/>
      <dgm:spPr/>
      <dgm:t>
        <a:bodyPr/>
        <a:lstStyle/>
        <a:p>
          <a:r>
            <a:rPr lang="en-US" sz="2400" i="1" baseline="0" dirty="0"/>
            <a:t>Disability</a:t>
          </a:r>
          <a:endParaRPr lang="en-US" sz="2400" dirty="0"/>
        </a:p>
      </dgm:t>
    </dgm:pt>
    <dgm:pt modelId="{37A27B64-93B4-45B3-82D0-D930B44508D7}" type="parTrans" cxnId="{BBB5794B-8AB7-44DA-A70A-D5BAF4902B15}">
      <dgm:prSet/>
      <dgm:spPr/>
      <dgm:t>
        <a:bodyPr/>
        <a:lstStyle/>
        <a:p>
          <a:endParaRPr lang="en-US"/>
        </a:p>
      </dgm:t>
    </dgm:pt>
    <dgm:pt modelId="{C126F1A5-B349-44A2-A34A-3E077662C883}" type="sibTrans" cxnId="{BBB5794B-8AB7-44DA-A70A-D5BAF4902B15}">
      <dgm:prSet/>
      <dgm:spPr/>
      <dgm:t>
        <a:bodyPr/>
        <a:lstStyle/>
        <a:p>
          <a:endParaRPr lang="en-US"/>
        </a:p>
      </dgm:t>
    </dgm:pt>
    <dgm:pt modelId="{F33AE42C-BA1B-44DE-96D6-DEE0C294A957}">
      <dgm:prSet custT="1"/>
      <dgm:spPr/>
      <dgm:t>
        <a:bodyPr/>
        <a:lstStyle/>
        <a:p>
          <a:r>
            <a:rPr lang="en-US" sz="2400" i="1" baseline="0" dirty="0"/>
            <a:t>Adoption</a:t>
          </a:r>
          <a:endParaRPr lang="en-US" sz="2400" dirty="0"/>
        </a:p>
      </dgm:t>
    </dgm:pt>
    <dgm:pt modelId="{43237A2B-E40B-4AA2-B878-CADC63A0E8D2}" type="parTrans" cxnId="{96301A10-E013-41FD-851D-5AE16CC0DD91}">
      <dgm:prSet/>
      <dgm:spPr/>
      <dgm:t>
        <a:bodyPr/>
        <a:lstStyle/>
        <a:p>
          <a:endParaRPr lang="en-US"/>
        </a:p>
      </dgm:t>
    </dgm:pt>
    <dgm:pt modelId="{6D2BA22E-9015-4BEA-A6CB-57A2C52DD5F7}" type="sibTrans" cxnId="{96301A10-E013-41FD-851D-5AE16CC0DD91}">
      <dgm:prSet/>
      <dgm:spPr/>
      <dgm:t>
        <a:bodyPr/>
        <a:lstStyle/>
        <a:p>
          <a:endParaRPr lang="en-US"/>
        </a:p>
      </dgm:t>
    </dgm:pt>
    <dgm:pt modelId="{F8C37B15-5E6A-4F2D-A680-36423F4E7945}">
      <dgm:prSet custT="1"/>
      <dgm:spPr/>
      <dgm:t>
        <a:bodyPr/>
        <a:lstStyle/>
        <a:p>
          <a:r>
            <a:rPr lang="en-US" sz="2400" i="1" baseline="0" dirty="0"/>
            <a:t>Education</a:t>
          </a:r>
          <a:endParaRPr lang="en-US" sz="2400" dirty="0"/>
        </a:p>
      </dgm:t>
    </dgm:pt>
    <dgm:pt modelId="{EEBEBCE7-AC99-4054-B8DC-77A9F7064692}" type="parTrans" cxnId="{964EDF60-CA97-4448-8A8B-1A7A62732F81}">
      <dgm:prSet/>
      <dgm:spPr/>
      <dgm:t>
        <a:bodyPr/>
        <a:lstStyle/>
        <a:p>
          <a:endParaRPr lang="en-US"/>
        </a:p>
      </dgm:t>
    </dgm:pt>
    <dgm:pt modelId="{ECF555E7-4D92-4C98-AAAC-C1D5026EE269}" type="sibTrans" cxnId="{964EDF60-CA97-4448-8A8B-1A7A62732F81}">
      <dgm:prSet/>
      <dgm:spPr/>
      <dgm:t>
        <a:bodyPr/>
        <a:lstStyle/>
        <a:p>
          <a:endParaRPr lang="en-US"/>
        </a:p>
      </dgm:t>
    </dgm:pt>
    <dgm:pt modelId="{9825C7DB-7E69-4FF7-83B9-58B23B762857}">
      <dgm:prSet custT="1"/>
      <dgm:spPr/>
      <dgm:t>
        <a:bodyPr/>
        <a:lstStyle/>
        <a:p>
          <a:pPr>
            <a:defRPr b="1"/>
          </a:pPr>
          <a:r>
            <a:rPr lang="en-US" sz="2400" baseline="0" dirty="0"/>
            <a:t>Interviewing real people, and their stories relating to the research question. </a:t>
          </a:r>
          <a:endParaRPr lang="en-US" sz="2400" dirty="0"/>
        </a:p>
      </dgm:t>
    </dgm:pt>
    <dgm:pt modelId="{298BFA20-5E1D-4E54-8F1E-08CA81F2DE7C}" type="parTrans" cxnId="{41A049AA-EB6F-4D5A-97F6-AE70997A7636}">
      <dgm:prSet/>
      <dgm:spPr/>
      <dgm:t>
        <a:bodyPr/>
        <a:lstStyle/>
        <a:p>
          <a:endParaRPr lang="en-US"/>
        </a:p>
      </dgm:t>
    </dgm:pt>
    <dgm:pt modelId="{2C14EF3A-F188-4C8A-A86F-5CC1AC1DB0C5}" type="sibTrans" cxnId="{41A049AA-EB6F-4D5A-97F6-AE70997A7636}">
      <dgm:prSet/>
      <dgm:spPr/>
      <dgm:t>
        <a:bodyPr/>
        <a:lstStyle/>
        <a:p>
          <a:endParaRPr lang="en-US"/>
        </a:p>
      </dgm:t>
    </dgm:pt>
    <dgm:pt modelId="{DA176F4F-1F04-410B-BF6E-61D5E9CEC1A2}" type="pres">
      <dgm:prSet presAssocID="{E57ACD13-FE25-47A7-AF60-B56D30C59661}" presName="root" presStyleCnt="0">
        <dgm:presLayoutVars>
          <dgm:dir/>
          <dgm:resizeHandles val="exact"/>
        </dgm:presLayoutVars>
      </dgm:prSet>
      <dgm:spPr/>
    </dgm:pt>
    <dgm:pt modelId="{4991EA57-4C65-40AA-B4DD-31C1B545F634}" type="pres">
      <dgm:prSet presAssocID="{87C488DD-8975-4D8A-91D3-DED29003D1AB}" presName="compNode" presStyleCnt="0"/>
      <dgm:spPr/>
    </dgm:pt>
    <dgm:pt modelId="{6390FD78-A210-4A98-9C61-6051DF24F946}" type="pres">
      <dgm:prSet presAssocID="{87C488DD-8975-4D8A-91D3-DED29003D1AB}" presName="iconRect" presStyleLbl="node1" presStyleIdx="0" presStyleCnt="3" custScaleX="190571" custScaleY="163412" custLinFactNeighborX="-11263" custLinFactNeighborY="-32190"/>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Microscope"/>
        </a:ext>
      </dgm:extLst>
    </dgm:pt>
    <dgm:pt modelId="{97DA52A0-24D4-4E93-9870-7FD3F77747C6}" type="pres">
      <dgm:prSet presAssocID="{87C488DD-8975-4D8A-91D3-DED29003D1AB}" presName="iconSpace" presStyleCnt="0"/>
      <dgm:spPr/>
    </dgm:pt>
    <dgm:pt modelId="{5F5932CF-49B6-445E-A752-3ECB93E79D8A}" type="pres">
      <dgm:prSet presAssocID="{87C488DD-8975-4D8A-91D3-DED29003D1AB}" presName="parTx" presStyleLbl="revTx" presStyleIdx="0" presStyleCnt="6" custScaleX="168417" custScaleY="22418" custLinFactNeighborX="-3877" custLinFactNeighborY="-63057">
        <dgm:presLayoutVars>
          <dgm:chMax val="0"/>
          <dgm:chPref val="0"/>
        </dgm:presLayoutVars>
      </dgm:prSet>
      <dgm:spPr/>
    </dgm:pt>
    <dgm:pt modelId="{1517F530-84C6-429B-BA1C-670B1B82E861}" type="pres">
      <dgm:prSet presAssocID="{87C488DD-8975-4D8A-91D3-DED29003D1AB}" presName="txSpace" presStyleCnt="0"/>
      <dgm:spPr/>
    </dgm:pt>
    <dgm:pt modelId="{F18C84A0-58FC-478F-897F-15BFF78E2374}" type="pres">
      <dgm:prSet presAssocID="{87C488DD-8975-4D8A-91D3-DED29003D1AB}" presName="desTx" presStyleLbl="revTx" presStyleIdx="1" presStyleCnt="6">
        <dgm:presLayoutVars/>
      </dgm:prSet>
      <dgm:spPr/>
    </dgm:pt>
    <dgm:pt modelId="{E25C78B1-7408-4B32-824F-8C40C9D20ECF}" type="pres">
      <dgm:prSet presAssocID="{C64C3BAE-A7BF-4E92-A008-2E663C6FBD1C}" presName="sibTrans" presStyleCnt="0"/>
      <dgm:spPr/>
    </dgm:pt>
    <dgm:pt modelId="{5C87F408-A16F-4E0A-9C9D-7BF309D2AA9C}" type="pres">
      <dgm:prSet presAssocID="{C9FA4D0A-2112-4271-A692-609D044D390F}" presName="compNode" presStyleCnt="0"/>
      <dgm:spPr/>
    </dgm:pt>
    <dgm:pt modelId="{B155593A-CB42-451E-B150-B01E38514782}" type="pres">
      <dgm:prSet presAssocID="{C9FA4D0A-2112-4271-A692-609D044D390F}" presName="iconRect" presStyleLbl="node1" presStyleIdx="1" presStyleCnt="3" custScaleX="160187" custScaleY="151834" custLinFactNeighborX="-51945" custLinFactNeighborY="-7681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New Wheelchair"/>
        </a:ext>
      </dgm:extLst>
    </dgm:pt>
    <dgm:pt modelId="{DB354B4B-8521-4A21-A8A3-4C57D73CE8D2}" type="pres">
      <dgm:prSet presAssocID="{C9FA4D0A-2112-4271-A692-609D044D390F}" presName="iconSpace" presStyleCnt="0"/>
      <dgm:spPr/>
    </dgm:pt>
    <dgm:pt modelId="{801E6EEB-997E-4817-87C0-9118BE1DCCB0}" type="pres">
      <dgm:prSet presAssocID="{C9FA4D0A-2112-4271-A692-609D044D390F}" presName="parTx" presStyleLbl="revTx" presStyleIdx="2" presStyleCnt="6" custLinFactY="-579391" custLinFactNeighborX="-11009" custLinFactNeighborY="-600000">
        <dgm:presLayoutVars>
          <dgm:chMax val="0"/>
          <dgm:chPref val="0"/>
        </dgm:presLayoutVars>
      </dgm:prSet>
      <dgm:spPr/>
    </dgm:pt>
    <dgm:pt modelId="{EA8FB06C-66D2-408F-97DC-1F5906609247}" type="pres">
      <dgm:prSet presAssocID="{C9FA4D0A-2112-4271-A692-609D044D390F}" presName="txSpace" presStyleCnt="0"/>
      <dgm:spPr/>
    </dgm:pt>
    <dgm:pt modelId="{1AD065AC-724D-4251-AA5A-7B96361CE0C8}" type="pres">
      <dgm:prSet presAssocID="{C9FA4D0A-2112-4271-A692-609D044D390F}" presName="desTx" presStyleLbl="revTx" presStyleIdx="3" presStyleCnt="6" custLinFactY="892058" custLinFactNeighborX="-9797" custLinFactNeighborY="900000">
        <dgm:presLayoutVars/>
      </dgm:prSet>
      <dgm:spPr/>
    </dgm:pt>
    <dgm:pt modelId="{541A7818-5A92-4483-AC2C-33C69CA6A665}" type="pres">
      <dgm:prSet presAssocID="{B64DBF73-AA6E-4EC9-90BF-082EAC480912}" presName="sibTrans" presStyleCnt="0"/>
      <dgm:spPr/>
    </dgm:pt>
    <dgm:pt modelId="{0C93C97C-F819-4DAF-B0F0-6034E1B08707}" type="pres">
      <dgm:prSet presAssocID="{9825C7DB-7E69-4FF7-83B9-58B23B762857}" presName="compNode" presStyleCnt="0"/>
      <dgm:spPr/>
    </dgm:pt>
    <dgm:pt modelId="{DDA51523-167B-4600-BB9A-738FBF833425}" type="pres">
      <dgm:prSet presAssocID="{9825C7DB-7E69-4FF7-83B9-58B23B762857}" presName="iconRect" presStyleLbl="node1" presStyleIdx="2" presStyleCnt="3" custScaleX="182675" custScaleY="143247" custLinFactNeighborX="-32587" custLinFactNeighborY="-69540"/>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Questions"/>
        </a:ext>
      </dgm:extLst>
    </dgm:pt>
    <dgm:pt modelId="{86EA5D5F-5512-4BCD-8E79-FB6751D7310B}" type="pres">
      <dgm:prSet presAssocID="{9825C7DB-7E69-4FF7-83B9-58B23B762857}" presName="iconSpace" presStyleCnt="0"/>
      <dgm:spPr/>
    </dgm:pt>
    <dgm:pt modelId="{81330CF1-954E-44AA-885C-2C617C71AF57}" type="pres">
      <dgm:prSet presAssocID="{9825C7DB-7E69-4FF7-83B9-58B23B762857}" presName="parTx" presStyleLbl="revTx" presStyleIdx="4" presStyleCnt="6" custLinFactY="-600000" custLinFactNeighborX="-4584" custLinFactNeighborY="-641116">
        <dgm:presLayoutVars>
          <dgm:chMax val="0"/>
          <dgm:chPref val="0"/>
        </dgm:presLayoutVars>
      </dgm:prSet>
      <dgm:spPr/>
    </dgm:pt>
    <dgm:pt modelId="{8AA8F59E-28BF-42DE-AAA9-1D29A2CAC3C3}" type="pres">
      <dgm:prSet presAssocID="{9825C7DB-7E69-4FF7-83B9-58B23B762857}" presName="txSpace" presStyleCnt="0"/>
      <dgm:spPr/>
    </dgm:pt>
    <dgm:pt modelId="{BDBDC0A9-F8CD-4C3B-9CFF-C885A0FB1913}" type="pres">
      <dgm:prSet presAssocID="{9825C7DB-7E69-4FF7-83B9-58B23B762857}" presName="desTx" presStyleLbl="revTx" presStyleIdx="5" presStyleCnt="6">
        <dgm:presLayoutVars/>
      </dgm:prSet>
      <dgm:spPr/>
    </dgm:pt>
  </dgm:ptLst>
  <dgm:cxnLst>
    <dgm:cxn modelId="{96301A10-E013-41FD-851D-5AE16CC0DD91}" srcId="{C9FA4D0A-2112-4271-A692-609D044D390F}" destId="{F33AE42C-BA1B-44DE-96D6-DEE0C294A957}" srcOrd="1" destOrd="0" parTransId="{43237A2B-E40B-4AA2-B878-CADC63A0E8D2}" sibTransId="{6D2BA22E-9015-4BEA-A6CB-57A2C52DD5F7}"/>
    <dgm:cxn modelId="{3700BC13-1482-4E43-A7E2-2C8FE1B71E88}" type="presOf" srcId="{9825C7DB-7E69-4FF7-83B9-58B23B762857}" destId="{81330CF1-954E-44AA-885C-2C617C71AF57}" srcOrd="0" destOrd="0" presId="urn:microsoft.com/office/officeart/2018/5/layout/CenteredIconLabelDescriptionList"/>
    <dgm:cxn modelId="{0F8BC73E-4C8E-41A4-9FEA-808C7246C1A1}" type="presOf" srcId="{F33AE42C-BA1B-44DE-96D6-DEE0C294A957}" destId="{1AD065AC-724D-4251-AA5A-7B96361CE0C8}" srcOrd="0" destOrd="1" presId="urn:microsoft.com/office/officeart/2018/5/layout/CenteredIconLabelDescriptionList"/>
    <dgm:cxn modelId="{964EDF60-CA97-4448-8A8B-1A7A62732F81}" srcId="{C9FA4D0A-2112-4271-A692-609D044D390F}" destId="{F8C37B15-5E6A-4F2D-A680-36423F4E7945}" srcOrd="2" destOrd="0" parTransId="{EEBEBCE7-AC99-4054-B8DC-77A9F7064692}" sibTransId="{ECF555E7-4D92-4C98-AAAC-C1D5026EE269}"/>
    <dgm:cxn modelId="{BBB5794B-8AB7-44DA-A70A-D5BAF4902B15}" srcId="{C9FA4D0A-2112-4271-A692-609D044D390F}" destId="{2C5F4390-71A9-4CDE-9C6E-5B34076470EE}" srcOrd="0" destOrd="0" parTransId="{37A27B64-93B4-45B3-82D0-D930B44508D7}" sibTransId="{C126F1A5-B349-44A2-A34A-3E077662C883}"/>
    <dgm:cxn modelId="{949F024C-D5FF-4501-8703-47A86F86AB0C}" srcId="{E57ACD13-FE25-47A7-AF60-B56D30C59661}" destId="{87C488DD-8975-4D8A-91D3-DED29003D1AB}" srcOrd="0" destOrd="0" parTransId="{01FE3D60-0050-4393-9173-6AB995D0EAE7}" sibTransId="{C64C3BAE-A7BF-4E92-A008-2E663C6FBD1C}"/>
    <dgm:cxn modelId="{EBFFB291-7C16-4C9C-94FD-ADE1AC59DF74}" type="presOf" srcId="{C9FA4D0A-2112-4271-A692-609D044D390F}" destId="{801E6EEB-997E-4817-87C0-9118BE1DCCB0}" srcOrd="0" destOrd="0" presId="urn:microsoft.com/office/officeart/2018/5/layout/CenteredIconLabelDescriptionList"/>
    <dgm:cxn modelId="{F68BE59B-84ED-4B1A-BC08-19CABE0E338F}" srcId="{E57ACD13-FE25-47A7-AF60-B56D30C59661}" destId="{C9FA4D0A-2112-4271-A692-609D044D390F}" srcOrd="1" destOrd="0" parTransId="{6171A043-1446-46C2-B379-871DCAD476D5}" sibTransId="{B64DBF73-AA6E-4EC9-90BF-082EAC480912}"/>
    <dgm:cxn modelId="{41A049AA-EB6F-4D5A-97F6-AE70997A7636}" srcId="{E57ACD13-FE25-47A7-AF60-B56D30C59661}" destId="{9825C7DB-7E69-4FF7-83B9-58B23B762857}" srcOrd="2" destOrd="0" parTransId="{298BFA20-5E1D-4E54-8F1E-08CA81F2DE7C}" sibTransId="{2C14EF3A-F188-4C8A-A86F-5CC1AC1DB0C5}"/>
    <dgm:cxn modelId="{E185A3E7-0C60-4993-BFF6-ECD5945C8EFF}" type="presOf" srcId="{87C488DD-8975-4D8A-91D3-DED29003D1AB}" destId="{5F5932CF-49B6-445E-A752-3ECB93E79D8A}" srcOrd="0" destOrd="0" presId="urn:microsoft.com/office/officeart/2018/5/layout/CenteredIconLabelDescriptionList"/>
    <dgm:cxn modelId="{AB2A74F0-8A3D-48A1-A1CE-00C63B95939B}" type="presOf" srcId="{E57ACD13-FE25-47A7-AF60-B56D30C59661}" destId="{DA176F4F-1F04-410B-BF6E-61D5E9CEC1A2}" srcOrd="0" destOrd="0" presId="urn:microsoft.com/office/officeart/2018/5/layout/CenteredIconLabelDescriptionList"/>
    <dgm:cxn modelId="{D2FEAEF2-287E-47F4-947B-B3D8D4F189E3}" type="presOf" srcId="{2C5F4390-71A9-4CDE-9C6E-5B34076470EE}" destId="{1AD065AC-724D-4251-AA5A-7B96361CE0C8}" srcOrd="0" destOrd="0" presId="urn:microsoft.com/office/officeart/2018/5/layout/CenteredIconLabelDescriptionList"/>
    <dgm:cxn modelId="{6E6919FE-D58A-4849-8351-20C2B784E11F}" type="presOf" srcId="{F8C37B15-5E6A-4F2D-A680-36423F4E7945}" destId="{1AD065AC-724D-4251-AA5A-7B96361CE0C8}" srcOrd="0" destOrd="2" presId="urn:microsoft.com/office/officeart/2018/5/layout/CenteredIconLabelDescriptionList"/>
    <dgm:cxn modelId="{6318B894-290A-4D28-9100-BC2818320A72}" type="presParOf" srcId="{DA176F4F-1F04-410B-BF6E-61D5E9CEC1A2}" destId="{4991EA57-4C65-40AA-B4DD-31C1B545F634}" srcOrd="0" destOrd="0" presId="urn:microsoft.com/office/officeart/2018/5/layout/CenteredIconLabelDescriptionList"/>
    <dgm:cxn modelId="{BA889421-F490-4B3D-891F-CBE7B3228D0B}" type="presParOf" srcId="{4991EA57-4C65-40AA-B4DD-31C1B545F634}" destId="{6390FD78-A210-4A98-9C61-6051DF24F946}" srcOrd="0" destOrd="0" presId="urn:microsoft.com/office/officeart/2018/5/layout/CenteredIconLabelDescriptionList"/>
    <dgm:cxn modelId="{8AC730B8-F229-46C4-B1BD-9E1FEDE0666E}" type="presParOf" srcId="{4991EA57-4C65-40AA-B4DD-31C1B545F634}" destId="{97DA52A0-24D4-4E93-9870-7FD3F77747C6}" srcOrd="1" destOrd="0" presId="urn:microsoft.com/office/officeart/2018/5/layout/CenteredIconLabelDescriptionList"/>
    <dgm:cxn modelId="{1C912E4C-A91C-4859-BBDB-DF5D9702E539}" type="presParOf" srcId="{4991EA57-4C65-40AA-B4DD-31C1B545F634}" destId="{5F5932CF-49B6-445E-A752-3ECB93E79D8A}" srcOrd="2" destOrd="0" presId="urn:microsoft.com/office/officeart/2018/5/layout/CenteredIconLabelDescriptionList"/>
    <dgm:cxn modelId="{E6C127A1-F1C8-4EBA-8A93-B092CB14A213}" type="presParOf" srcId="{4991EA57-4C65-40AA-B4DD-31C1B545F634}" destId="{1517F530-84C6-429B-BA1C-670B1B82E861}" srcOrd="3" destOrd="0" presId="urn:microsoft.com/office/officeart/2018/5/layout/CenteredIconLabelDescriptionList"/>
    <dgm:cxn modelId="{298EF2B2-0ACB-4C7B-8422-B143D04869A0}" type="presParOf" srcId="{4991EA57-4C65-40AA-B4DD-31C1B545F634}" destId="{F18C84A0-58FC-478F-897F-15BFF78E2374}" srcOrd="4" destOrd="0" presId="urn:microsoft.com/office/officeart/2018/5/layout/CenteredIconLabelDescriptionList"/>
    <dgm:cxn modelId="{5086B28E-5BF7-4848-9566-4C604EC0F370}" type="presParOf" srcId="{DA176F4F-1F04-410B-BF6E-61D5E9CEC1A2}" destId="{E25C78B1-7408-4B32-824F-8C40C9D20ECF}" srcOrd="1" destOrd="0" presId="urn:microsoft.com/office/officeart/2018/5/layout/CenteredIconLabelDescriptionList"/>
    <dgm:cxn modelId="{1EE1F986-30FC-41F3-9EE7-86FD22D6774F}" type="presParOf" srcId="{DA176F4F-1F04-410B-BF6E-61D5E9CEC1A2}" destId="{5C87F408-A16F-4E0A-9C9D-7BF309D2AA9C}" srcOrd="2" destOrd="0" presId="urn:microsoft.com/office/officeart/2018/5/layout/CenteredIconLabelDescriptionList"/>
    <dgm:cxn modelId="{B9831E1A-A6A1-489A-9634-272DF61EE93E}" type="presParOf" srcId="{5C87F408-A16F-4E0A-9C9D-7BF309D2AA9C}" destId="{B155593A-CB42-451E-B150-B01E38514782}" srcOrd="0" destOrd="0" presId="urn:microsoft.com/office/officeart/2018/5/layout/CenteredIconLabelDescriptionList"/>
    <dgm:cxn modelId="{CD8A08C7-DB07-4244-B64A-6C6F910343DA}" type="presParOf" srcId="{5C87F408-A16F-4E0A-9C9D-7BF309D2AA9C}" destId="{DB354B4B-8521-4A21-A8A3-4C57D73CE8D2}" srcOrd="1" destOrd="0" presId="urn:microsoft.com/office/officeart/2018/5/layout/CenteredIconLabelDescriptionList"/>
    <dgm:cxn modelId="{980E65C2-6382-4064-9790-F99B9E0A6EC9}" type="presParOf" srcId="{5C87F408-A16F-4E0A-9C9D-7BF309D2AA9C}" destId="{801E6EEB-997E-4817-87C0-9118BE1DCCB0}" srcOrd="2" destOrd="0" presId="urn:microsoft.com/office/officeart/2018/5/layout/CenteredIconLabelDescriptionList"/>
    <dgm:cxn modelId="{A42C95DF-798E-4B57-B0D5-27F77C901D86}" type="presParOf" srcId="{5C87F408-A16F-4E0A-9C9D-7BF309D2AA9C}" destId="{EA8FB06C-66D2-408F-97DC-1F5906609247}" srcOrd="3" destOrd="0" presId="urn:microsoft.com/office/officeart/2018/5/layout/CenteredIconLabelDescriptionList"/>
    <dgm:cxn modelId="{4270F538-505F-4966-A1ED-201202F39395}" type="presParOf" srcId="{5C87F408-A16F-4E0A-9C9D-7BF309D2AA9C}" destId="{1AD065AC-724D-4251-AA5A-7B96361CE0C8}" srcOrd="4" destOrd="0" presId="urn:microsoft.com/office/officeart/2018/5/layout/CenteredIconLabelDescriptionList"/>
    <dgm:cxn modelId="{D92AC1A3-0299-4D55-92C1-64C563A57C8C}" type="presParOf" srcId="{DA176F4F-1F04-410B-BF6E-61D5E9CEC1A2}" destId="{541A7818-5A92-4483-AC2C-33C69CA6A665}" srcOrd="3" destOrd="0" presId="urn:microsoft.com/office/officeart/2018/5/layout/CenteredIconLabelDescriptionList"/>
    <dgm:cxn modelId="{FD269725-0E64-4B9F-8E3B-A2E559E69FF2}" type="presParOf" srcId="{DA176F4F-1F04-410B-BF6E-61D5E9CEC1A2}" destId="{0C93C97C-F819-4DAF-B0F0-6034E1B08707}" srcOrd="4" destOrd="0" presId="urn:microsoft.com/office/officeart/2018/5/layout/CenteredIconLabelDescriptionList"/>
    <dgm:cxn modelId="{7C9920F0-570D-4F74-902A-E7199E5C2FA8}" type="presParOf" srcId="{0C93C97C-F819-4DAF-B0F0-6034E1B08707}" destId="{DDA51523-167B-4600-BB9A-738FBF833425}" srcOrd="0" destOrd="0" presId="urn:microsoft.com/office/officeart/2018/5/layout/CenteredIconLabelDescriptionList"/>
    <dgm:cxn modelId="{DD010A8B-A92B-4DE2-A68B-DECD1FAA6B88}" type="presParOf" srcId="{0C93C97C-F819-4DAF-B0F0-6034E1B08707}" destId="{86EA5D5F-5512-4BCD-8E79-FB6751D7310B}" srcOrd="1" destOrd="0" presId="urn:microsoft.com/office/officeart/2018/5/layout/CenteredIconLabelDescriptionList"/>
    <dgm:cxn modelId="{C76A9610-749F-4019-B8C9-D74E9160B64F}" type="presParOf" srcId="{0C93C97C-F819-4DAF-B0F0-6034E1B08707}" destId="{81330CF1-954E-44AA-885C-2C617C71AF57}" srcOrd="2" destOrd="0" presId="urn:microsoft.com/office/officeart/2018/5/layout/CenteredIconLabelDescriptionList"/>
    <dgm:cxn modelId="{E4AC7BFB-B3EC-4796-8832-85E41049DCE9}" type="presParOf" srcId="{0C93C97C-F819-4DAF-B0F0-6034E1B08707}" destId="{8AA8F59E-28BF-42DE-AAA9-1D29A2CAC3C3}" srcOrd="3" destOrd="0" presId="urn:microsoft.com/office/officeart/2018/5/layout/CenteredIconLabelDescriptionList"/>
    <dgm:cxn modelId="{76B3B71B-4367-4F24-9C23-AB757D438DF5}" type="presParOf" srcId="{0C93C97C-F819-4DAF-B0F0-6034E1B08707}" destId="{BDBDC0A9-F8CD-4C3B-9CFF-C885A0FB1913}" srcOrd="4" destOrd="0" presId="urn:microsoft.com/office/officeart/2018/5/layout/CenteredIconLabelDescription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738723F-6C49-4F0A-8F4F-7B18186E4F67}" type="doc">
      <dgm:prSet loTypeId="urn:microsoft.com/office/officeart/2005/8/layout/hList1" loCatId="list" qsTypeId="urn:microsoft.com/office/officeart/2005/8/quickstyle/simple4" qsCatId="simple" csTypeId="urn:microsoft.com/office/officeart/2005/8/colors/colorful1" csCatId="colorful" phldr="1"/>
      <dgm:spPr/>
      <dgm:t>
        <a:bodyPr/>
        <a:lstStyle/>
        <a:p>
          <a:endParaRPr lang="en-US"/>
        </a:p>
      </dgm:t>
    </dgm:pt>
    <dgm:pt modelId="{F1260BA1-D98E-472F-8ADF-3F0850083335}">
      <dgm:prSet/>
      <dgm:spPr>
        <a:solidFill>
          <a:srgbClr val="454F5B"/>
        </a:solidFill>
      </dgm:spPr>
      <dgm:t>
        <a:bodyPr/>
        <a:lstStyle/>
        <a:p>
          <a:r>
            <a:rPr lang="en-US" i="0" baseline="0" dirty="0"/>
            <a:t>How many children adopted between 2009-2011: </a:t>
          </a:r>
          <a:endParaRPr lang="en-US" dirty="0"/>
        </a:p>
      </dgm:t>
    </dgm:pt>
    <dgm:pt modelId="{62393F9F-A74A-4C1E-A5A5-F3520B2BB262}" type="parTrans" cxnId="{D20D8B69-093D-4C95-BFD0-63E467F3788D}">
      <dgm:prSet/>
      <dgm:spPr/>
      <dgm:t>
        <a:bodyPr/>
        <a:lstStyle/>
        <a:p>
          <a:endParaRPr lang="en-US"/>
        </a:p>
      </dgm:t>
    </dgm:pt>
    <dgm:pt modelId="{F8834940-30BD-47B2-A1FB-BDEFF08832D6}" type="sibTrans" cxnId="{D20D8B69-093D-4C95-BFD0-63E467F3788D}">
      <dgm:prSet/>
      <dgm:spPr/>
      <dgm:t>
        <a:bodyPr/>
        <a:lstStyle/>
        <a:p>
          <a:endParaRPr lang="en-US"/>
        </a:p>
      </dgm:t>
    </dgm:pt>
    <dgm:pt modelId="{AC0DF962-8E98-4F28-8681-0F60C63D9160}">
      <dgm:prSet/>
      <dgm:spPr>
        <a:solidFill>
          <a:schemeClr val="bg1">
            <a:alpha val="90000"/>
          </a:schemeClr>
        </a:solidFill>
      </dgm:spPr>
      <dgm:t>
        <a:bodyPr/>
        <a:lstStyle/>
        <a:p>
          <a:r>
            <a:rPr lang="en-US" baseline="0" dirty="0"/>
            <a:t>271,833 international adoptions to the US</a:t>
          </a:r>
          <a:endParaRPr lang="en-US" dirty="0"/>
        </a:p>
      </dgm:t>
    </dgm:pt>
    <dgm:pt modelId="{12BD8E9F-7607-44A4-B2F2-334303F4753E}" type="parTrans" cxnId="{166A2CCC-883A-462B-9A52-716337504C56}">
      <dgm:prSet/>
      <dgm:spPr/>
      <dgm:t>
        <a:bodyPr/>
        <a:lstStyle/>
        <a:p>
          <a:endParaRPr lang="en-US"/>
        </a:p>
      </dgm:t>
    </dgm:pt>
    <dgm:pt modelId="{DE8AB76D-F2F0-481B-B770-95BF8FEA3D8A}" type="sibTrans" cxnId="{166A2CCC-883A-462B-9A52-716337504C56}">
      <dgm:prSet/>
      <dgm:spPr/>
      <dgm:t>
        <a:bodyPr/>
        <a:lstStyle/>
        <a:p>
          <a:endParaRPr lang="en-US"/>
        </a:p>
      </dgm:t>
    </dgm:pt>
    <dgm:pt modelId="{2005F4A7-0F2F-4D6E-A5B5-23945A72C241}">
      <dgm:prSet/>
      <dgm:spPr>
        <a:solidFill>
          <a:schemeClr val="tx2">
            <a:lumMod val="75000"/>
            <a:lumOff val="25000"/>
          </a:schemeClr>
        </a:solidFill>
      </dgm:spPr>
      <dgm:t>
        <a:bodyPr/>
        <a:lstStyle/>
        <a:p>
          <a:r>
            <a:rPr lang="en-US" i="0" baseline="0" dirty="0"/>
            <a:t>What is Considered Adoptees with special needs:</a:t>
          </a:r>
          <a:endParaRPr lang="en-US" dirty="0"/>
        </a:p>
      </dgm:t>
    </dgm:pt>
    <dgm:pt modelId="{CD0ACD49-790B-48A9-BAB0-C097320BB0F4}" type="parTrans" cxnId="{F96EA87D-01E4-46C4-93E3-4ACB3A96052A}">
      <dgm:prSet/>
      <dgm:spPr/>
      <dgm:t>
        <a:bodyPr/>
        <a:lstStyle/>
        <a:p>
          <a:endParaRPr lang="en-US"/>
        </a:p>
      </dgm:t>
    </dgm:pt>
    <dgm:pt modelId="{70E54F07-B0F8-4665-BA6B-2BDAEBF72A8A}" type="sibTrans" cxnId="{F96EA87D-01E4-46C4-93E3-4ACB3A96052A}">
      <dgm:prSet/>
      <dgm:spPr/>
      <dgm:t>
        <a:bodyPr/>
        <a:lstStyle/>
        <a:p>
          <a:endParaRPr lang="en-US"/>
        </a:p>
      </dgm:t>
    </dgm:pt>
    <dgm:pt modelId="{0E1E01A1-FF85-4B10-A789-F8091D2C2510}">
      <dgm:prSet/>
      <dgm:spPr>
        <a:solidFill>
          <a:schemeClr val="bg1">
            <a:lumMod val="95000"/>
            <a:alpha val="90000"/>
          </a:schemeClr>
        </a:solidFill>
      </dgm:spPr>
      <dgm:t>
        <a:bodyPr/>
        <a:lstStyle/>
        <a:p>
          <a:r>
            <a:rPr lang="en-US" baseline="0"/>
            <a:t>Older or multiracial</a:t>
          </a:r>
          <a:endParaRPr lang="en-US"/>
        </a:p>
      </dgm:t>
    </dgm:pt>
    <dgm:pt modelId="{22A32508-DFB9-4288-83DB-E8FCC2E74896}" type="parTrans" cxnId="{26A436E0-F5A3-4B4E-A996-82573BC9EC70}">
      <dgm:prSet/>
      <dgm:spPr/>
      <dgm:t>
        <a:bodyPr/>
        <a:lstStyle/>
        <a:p>
          <a:endParaRPr lang="en-US"/>
        </a:p>
      </dgm:t>
    </dgm:pt>
    <dgm:pt modelId="{C9894288-4A68-40C0-8D13-0B09CB735221}" type="sibTrans" cxnId="{26A436E0-F5A3-4B4E-A996-82573BC9EC70}">
      <dgm:prSet/>
      <dgm:spPr/>
      <dgm:t>
        <a:bodyPr/>
        <a:lstStyle/>
        <a:p>
          <a:endParaRPr lang="en-US"/>
        </a:p>
      </dgm:t>
    </dgm:pt>
    <dgm:pt modelId="{0D42851E-3401-4D71-A3B5-0FA59033E3A0}">
      <dgm:prSet/>
      <dgm:spPr>
        <a:solidFill>
          <a:schemeClr val="bg1">
            <a:lumMod val="95000"/>
            <a:alpha val="90000"/>
          </a:schemeClr>
        </a:solidFill>
      </dgm:spPr>
      <dgm:t>
        <a:bodyPr/>
        <a:lstStyle/>
        <a:p>
          <a:r>
            <a:rPr lang="en-US" baseline="0" dirty="0"/>
            <a:t>8% of international adoptees have a disability </a:t>
          </a:r>
          <a:endParaRPr lang="en-US" dirty="0"/>
        </a:p>
      </dgm:t>
    </dgm:pt>
    <dgm:pt modelId="{7E31DF9F-51D2-4716-8287-A8350A8CC15B}" type="parTrans" cxnId="{352D2319-18E4-4422-BBAD-D03812808B1E}">
      <dgm:prSet/>
      <dgm:spPr/>
      <dgm:t>
        <a:bodyPr/>
        <a:lstStyle/>
        <a:p>
          <a:endParaRPr lang="en-US"/>
        </a:p>
      </dgm:t>
    </dgm:pt>
    <dgm:pt modelId="{967D0AA6-A8E7-40D2-BA0E-0CFB5B50853D}" type="sibTrans" cxnId="{352D2319-18E4-4422-BBAD-D03812808B1E}">
      <dgm:prSet/>
      <dgm:spPr/>
      <dgm:t>
        <a:bodyPr/>
        <a:lstStyle/>
        <a:p>
          <a:endParaRPr lang="en-US"/>
        </a:p>
      </dgm:t>
    </dgm:pt>
    <dgm:pt modelId="{41013069-A5A1-4E26-AE8C-AA31DAA38D4D}">
      <dgm:prSet/>
      <dgm:spPr>
        <a:solidFill>
          <a:schemeClr val="bg1">
            <a:lumMod val="95000"/>
            <a:alpha val="90000"/>
          </a:schemeClr>
        </a:solidFill>
      </dgm:spPr>
      <dgm:t>
        <a:bodyPr/>
        <a:lstStyle/>
        <a:p>
          <a:r>
            <a:rPr lang="en-US" baseline="0"/>
            <a:t>Lower percentage than those adopted in the United States</a:t>
          </a:r>
          <a:endParaRPr lang="en-US"/>
        </a:p>
      </dgm:t>
    </dgm:pt>
    <dgm:pt modelId="{C2F8BF03-F4F6-42D6-A586-087FD39EB2AD}" type="parTrans" cxnId="{15A0AF8E-7761-41AF-AB15-C5FF5313E018}">
      <dgm:prSet/>
      <dgm:spPr/>
      <dgm:t>
        <a:bodyPr/>
        <a:lstStyle/>
        <a:p>
          <a:endParaRPr lang="en-US"/>
        </a:p>
      </dgm:t>
    </dgm:pt>
    <dgm:pt modelId="{A3BD1033-5423-4642-BAF5-906E9D65182F}" type="sibTrans" cxnId="{15A0AF8E-7761-41AF-AB15-C5FF5313E018}">
      <dgm:prSet/>
      <dgm:spPr/>
      <dgm:t>
        <a:bodyPr/>
        <a:lstStyle/>
        <a:p>
          <a:endParaRPr lang="en-US"/>
        </a:p>
      </dgm:t>
    </dgm:pt>
    <dgm:pt modelId="{CE8B0833-0B25-4123-8FF0-0D804E657DD4}">
      <dgm:prSet/>
      <dgm:spPr>
        <a:solidFill>
          <a:schemeClr val="tx2">
            <a:lumMod val="90000"/>
            <a:lumOff val="10000"/>
          </a:schemeClr>
        </a:solidFill>
      </dgm:spPr>
      <dgm:t>
        <a:bodyPr/>
        <a:lstStyle/>
        <a:p>
          <a:r>
            <a:rPr lang="en-US" i="0" baseline="0" dirty="0"/>
            <a:t>Asian Countries have become more restrictive: </a:t>
          </a:r>
          <a:endParaRPr lang="en-US" dirty="0"/>
        </a:p>
      </dgm:t>
    </dgm:pt>
    <dgm:pt modelId="{7A9ADDBB-3DF6-47D7-A668-445C6A46A233}" type="parTrans" cxnId="{69DD4EE5-A227-4C9D-AF5C-9ECF58891B2A}">
      <dgm:prSet/>
      <dgm:spPr/>
      <dgm:t>
        <a:bodyPr/>
        <a:lstStyle/>
        <a:p>
          <a:endParaRPr lang="en-US"/>
        </a:p>
      </dgm:t>
    </dgm:pt>
    <dgm:pt modelId="{BED13440-FC68-403E-95B1-A1464B37E835}" type="sibTrans" cxnId="{69DD4EE5-A227-4C9D-AF5C-9ECF58891B2A}">
      <dgm:prSet/>
      <dgm:spPr/>
      <dgm:t>
        <a:bodyPr/>
        <a:lstStyle/>
        <a:p>
          <a:endParaRPr lang="en-US"/>
        </a:p>
      </dgm:t>
    </dgm:pt>
    <dgm:pt modelId="{29B727BE-7CA0-49E2-9B2E-AE706C4BD777}">
      <dgm:prSet/>
      <dgm:spPr>
        <a:solidFill>
          <a:schemeClr val="accent1">
            <a:lumMod val="40000"/>
            <a:lumOff val="60000"/>
            <a:alpha val="90000"/>
          </a:schemeClr>
        </a:solidFill>
      </dgm:spPr>
      <dgm:t>
        <a:bodyPr/>
        <a:lstStyle/>
        <a:p>
          <a:r>
            <a:rPr lang="en-US" baseline="0" dirty="0"/>
            <a:t>China is the largest source for international adoptions</a:t>
          </a:r>
          <a:endParaRPr lang="en-US" dirty="0"/>
        </a:p>
      </dgm:t>
    </dgm:pt>
    <dgm:pt modelId="{AB096088-4735-43A3-B8C7-569A3C94EA60}" type="parTrans" cxnId="{009CD06B-0355-4E67-B82C-1C64CAA1AB81}">
      <dgm:prSet/>
      <dgm:spPr/>
      <dgm:t>
        <a:bodyPr/>
        <a:lstStyle/>
        <a:p>
          <a:endParaRPr lang="en-US"/>
        </a:p>
      </dgm:t>
    </dgm:pt>
    <dgm:pt modelId="{98E54BD9-1172-48A3-8786-1BDE1DE94516}" type="sibTrans" cxnId="{009CD06B-0355-4E67-B82C-1C64CAA1AB81}">
      <dgm:prSet/>
      <dgm:spPr/>
      <dgm:t>
        <a:bodyPr/>
        <a:lstStyle/>
        <a:p>
          <a:endParaRPr lang="en-US"/>
        </a:p>
      </dgm:t>
    </dgm:pt>
    <dgm:pt modelId="{0D60A0CF-3A55-49E6-B912-FA5A0BF46F88}">
      <dgm:prSet/>
      <dgm:spPr>
        <a:solidFill>
          <a:schemeClr val="accent1">
            <a:lumMod val="40000"/>
            <a:lumOff val="60000"/>
            <a:alpha val="90000"/>
          </a:schemeClr>
        </a:solidFill>
      </dgm:spPr>
      <dgm:t>
        <a:bodyPr/>
        <a:lstStyle/>
        <a:p>
          <a:r>
            <a:rPr lang="en-US" baseline="0" dirty="0"/>
            <a:t>Restrict to only those who have:</a:t>
          </a:r>
          <a:endParaRPr lang="en-US" dirty="0"/>
        </a:p>
      </dgm:t>
    </dgm:pt>
    <dgm:pt modelId="{EB301FDB-E3E4-4055-95D0-EAB8E443534A}" type="parTrans" cxnId="{BE03C728-6F46-446B-8A9C-F46DE25C931D}">
      <dgm:prSet/>
      <dgm:spPr/>
      <dgm:t>
        <a:bodyPr/>
        <a:lstStyle/>
        <a:p>
          <a:endParaRPr lang="en-US"/>
        </a:p>
      </dgm:t>
    </dgm:pt>
    <dgm:pt modelId="{6E2CA541-DA6C-4943-A437-7BBC6BBE18C9}" type="sibTrans" cxnId="{BE03C728-6F46-446B-8A9C-F46DE25C931D}">
      <dgm:prSet/>
      <dgm:spPr/>
      <dgm:t>
        <a:bodyPr/>
        <a:lstStyle/>
        <a:p>
          <a:endParaRPr lang="en-US"/>
        </a:p>
      </dgm:t>
    </dgm:pt>
    <dgm:pt modelId="{1B8D1A02-EF15-4F2F-AF9B-BBAFE456EC42}">
      <dgm:prSet/>
      <dgm:spPr>
        <a:solidFill>
          <a:schemeClr val="accent1">
            <a:lumMod val="40000"/>
            <a:lumOff val="60000"/>
            <a:alpha val="90000"/>
          </a:schemeClr>
        </a:solidFill>
      </dgm:spPr>
      <dgm:t>
        <a:bodyPr/>
        <a:lstStyle/>
        <a:p>
          <a:r>
            <a:rPr lang="en-US" i="0" baseline="0" dirty="0"/>
            <a:t>prime physical and mental health</a:t>
          </a:r>
          <a:endParaRPr lang="en-US" dirty="0"/>
        </a:p>
      </dgm:t>
    </dgm:pt>
    <dgm:pt modelId="{297AFC6A-13E3-497D-B7F7-86C886057ECE}" type="parTrans" cxnId="{FE8204FC-AFEF-4B9F-B646-79CD2AF1D1B2}">
      <dgm:prSet/>
      <dgm:spPr/>
      <dgm:t>
        <a:bodyPr/>
        <a:lstStyle/>
        <a:p>
          <a:endParaRPr lang="en-US"/>
        </a:p>
      </dgm:t>
    </dgm:pt>
    <dgm:pt modelId="{77FBB135-CA43-4B34-9DF5-6C10CD9537B8}" type="sibTrans" cxnId="{FE8204FC-AFEF-4B9F-B646-79CD2AF1D1B2}">
      <dgm:prSet/>
      <dgm:spPr/>
      <dgm:t>
        <a:bodyPr/>
        <a:lstStyle/>
        <a:p>
          <a:endParaRPr lang="en-US"/>
        </a:p>
      </dgm:t>
    </dgm:pt>
    <dgm:pt modelId="{7A5E4694-4856-4A99-9466-2EBA2629B7A2}">
      <dgm:prSet/>
      <dgm:spPr>
        <a:solidFill>
          <a:schemeClr val="bg1">
            <a:alpha val="90000"/>
          </a:schemeClr>
        </a:solidFill>
      </dgm:spPr>
      <dgm:t>
        <a:bodyPr/>
        <a:lstStyle/>
        <a:p>
          <a:endParaRPr lang="en-US" dirty="0"/>
        </a:p>
      </dgm:t>
    </dgm:pt>
    <dgm:pt modelId="{C55BC18B-119E-435C-A7E8-3386C230A972}" type="parTrans" cxnId="{47410CC4-D0C6-4A4F-98D7-4F6C0D6BC360}">
      <dgm:prSet/>
      <dgm:spPr/>
      <dgm:t>
        <a:bodyPr/>
        <a:lstStyle/>
        <a:p>
          <a:endParaRPr lang="en-US"/>
        </a:p>
      </dgm:t>
    </dgm:pt>
    <dgm:pt modelId="{F8F2E709-7526-44CE-B26D-725CE649F571}" type="sibTrans" cxnId="{47410CC4-D0C6-4A4F-98D7-4F6C0D6BC360}">
      <dgm:prSet/>
      <dgm:spPr/>
      <dgm:t>
        <a:bodyPr/>
        <a:lstStyle/>
        <a:p>
          <a:endParaRPr lang="en-US"/>
        </a:p>
      </dgm:t>
    </dgm:pt>
    <dgm:pt modelId="{6670FAF5-CF7B-4ED1-A3FB-1E918AF7C90E}">
      <dgm:prSet/>
      <dgm:spPr>
        <a:solidFill>
          <a:schemeClr val="bg1">
            <a:alpha val="90000"/>
          </a:schemeClr>
        </a:solidFill>
      </dgm:spPr>
      <dgm:t>
        <a:bodyPr/>
        <a:lstStyle/>
        <a:p>
          <a:r>
            <a:rPr lang="en-US" dirty="0"/>
            <a:t>Age 5 &amp; over with one disability:</a:t>
          </a:r>
        </a:p>
      </dgm:t>
    </dgm:pt>
    <dgm:pt modelId="{3DB0FE59-56F3-416E-8B7D-20D7D07CE3A7}" type="parTrans" cxnId="{B5CD4D43-EDBD-4374-9695-8DE85B92AF35}">
      <dgm:prSet/>
      <dgm:spPr/>
      <dgm:t>
        <a:bodyPr/>
        <a:lstStyle/>
        <a:p>
          <a:endParaRPr lang="en-US"/>
        </a:p>
      </dgm:t>
    </dgm:pt>
    <dgm:pt modelId="{2FE46A83-606F-4DAD-8B9F-0A2AF00191A5}" type="sibTrans" cxnId="{B5CD4D43-EDBD-4374-9695-8DE85B92AF35}">
      <dgm:prSet/>
      <dgm:spPr/>
      <dgm:t>
        <a:bodyPr/>
        <a:lstStyle/>
        <a:p>
          <a:endParaRPr lang="en-US"/>
        </a:p>
      </dgm:t>
    </dgm:pt>
    <dgm:pt modelId="{B1FE9599-EE7B-42CD-BFDF-0B83F86944B5}">
      <dgm:prSet/>
      <dgm:spPr>
        <a:solidFill>
          <a:schemeClr val="bg1">
            <a:alpha val="90000"/>
          </a:schemeClr>
        </a:solidFill>
      </dgm:spPr>
      <dgm:t>
        <a:bodyPr/>
        <a:lstStyle/>
        <a:p>
          <a:endParaRPr lang="en-US" dirty="0"/>
        </a:p>
      </dgm:t>
    </dgm:pt>
    <dgm:pt modelId="{79E9BC6B-CA3C-47E1-88D0-9078A26470F9}" type="parTrans" cxnId="{992E304C-AEAD-4C2F-B983-99AFAB511CA4}">
      <dgm:prSet/>
      <dgm:spPr/>
      <dgm:t>
        <a:bodyPr/>
        <a:lstStyle/>
        <a:p>
          <a:endParaRPr lang="en-US"/>
        </a:p>
      </dgm:t>
    </dgm:pt>
    <dgm:pt modelId="{7344B664-4DD5-4E1A-9212-6B5FFCBF224D}" type="sibTrans" cxnId="{992E304C-AEAD-4C2F-B983-99AFAB511CA4}">
      <dgm:prSet/>
      <dgm:spPr/>
      <dgm:t>
        <a:bodyPr/>
        <a:lstStyle/>
        <a:p>
          <a:endParaRPr lang="en-US"/>
        </a:p>
      </dgm:t>
    </dgm:pt>
    <dgm:pt modelId="{D073F474-2E03-4DCA-844A-6DFE7C9AC1AE}">
      <dgm:prSet/>
      <dgm:spPr>
        <a:solidFill>
          <a:schemeClr val="bg1">
            <a:alpha val="90000"/>
          </a:schemeClr>
        </a:solidFill>
      </dgm:spPr>
      <dgm:t>
        <a:bodyPr/>
        <a:lstStyle/>
        <a:p>
          <a:r>
            <a:rPr lang="en-US" dirty="0"/>
            <a:t>12,307</a:t>
          </a:r>
        </a:p>
      </dgm:t>
    </dgm:pt>
    <dgm:pt modelId="{A781ECB3-B66F-4A50-8435-4F2D3E5ED4DC}" type="parTrans" cxnId="{CAC836DE-D341-402F-A4B2-BE1F4C08C23A}">
      <dgm:prSet/>
      <dgm:spPr/>
      <dgm:t>
        <a:bodyPr/>
        <a:lstStyle/>
        <a:p>
          <a:endParaRPr lang="en-US"/>
        </a:p>
      </dgm:t>
    </dgm:pt>
    <dgm:pt modelId="{45443ED3-B4AD-4DF4-9460-94440D2816A5}" type="sibTrans" cxnId="{CAC836DE-D341-402F-A4B2-BE1F4C08C23A}">
      <dgm:prSet/>
      <dgm:spPr/>
      <dgm:t>
        <a:bodyPr/>
        <a:lstStyle/>
        <a:p>
          <a:endParaRPr lang="en-US"/>
        </a:p>
      </dgm:t>
    </dgm:pt>
    <dgm:pt modelId="{4CF5E264-F835-43A4-AF85-99B5BF384441}" type="pres">
      <dgm:prSet presAssocID="{B738723F-6C49-4F0A-8F4F-7B18186E4F67}" presName="Name0" presStyleCnt="0">
        <dgm:presLayoutVars>
          <dgm:dir/>
          <dgm:animLvl val="lvl"/>
          <dgm:resizeHandles val="exact"/>
        </dgm:presLayoutVars>
      </dgm:prSet>
      <dgm:spPr/>
    </dgm:pt>
    <dgm:pt modelId="{B03E12EB-5587-4C8C-848E-897D80B43E2E}" type="pres">
      <dgm:prSet presAssocID="{F1260BA1-D98E-472F-8ADF-3F0850083335}" presName="composite" presStyleCnt="0"/>
      <dgm:spPr/>
    </dgm:pt>
    <dgm:pt modelId="{3932C3D3-4B4E-458E-AF0E-22B5D0A4A20F}" type="pres">
      <dgm:prSet presAssocID="{F1260BA1-D98E-472F-8ADF-3F0850083335}" presName="parTx" presStyleLbl="alignNode1" presStyleIdx="0" presStyleCnt="3">
        <dgm:presLayoutVars>
          <dgm:chMax val="0"/>
          <dgm:chPref val="0"/>
          <dgm:bulletEnabled val="1"/>
        </dgm:presLayoutVars>
      </dgm:prSet>
      <dgm:spPr/>
    </dgm:pt>
    <dgm:pt modelId="{C6623111-F366-4FC7-B3F4-53D343C3BECA}" type="pres">
      <dgm:prSet presAssocID="{F1260BA1-D98E-472F-8ADF-3F0850083335}" presName="desTx" presStyleLbl="alignAccFollowNode1" presStyleIdx="0" presStyleCnt="3">
        <dgm:presLayoutVars>
          <dgm:bulletEnabled val="1"/>
        </dgm:presLayoutVars>
      </dgm:prSet>
      <dgm:spPr/>
    </dgm:pt>
    <dgm:pt modelId="{23A98C6D-AFCA-4288-8DBC-9B312F3DF862}" type="pres">
      <dgm:prSet presAssocID="{F8834940-30BD-47B2-A1FB-BDEFF08832D6}" presName="space" presStyleCnt="0"/>
      <dgm:spPr/>
    </dgm:pt>
    <dgm:pt modelId="{B5422F37-C8A1-4850-B4C8-B36483AFF3F7}" type="pres">
      <dgm:prSet presAssocID="{2005F4A7-0F2F-4D6E-A5B5-23945A72C241}" presName="composite" presStyleCnt="0"/>
      <dgm:spPr/>
    </dgm:pt>
    <dgm:pt modelId="{CFC6E8C3-BB42-4030-9EEC-A1B355F9BE74}" type="pres">
      <dgm:prSet presAssocID="{2005F4A7-0F2F-4D6E-A5B5-23945A72C241}" presName="parTx" presStyleLbl="alignNode1" presStyleIdx="1" presStyleCnt="3">
        <dgm:presLayoutVars>
          <dgm:chMax val="0"/>
          <dgm:chPref val="0"/>
          <dgm:bulletEnabled val="1"/>
        </dgm:presLayoutVars>
      </dgm:prSet>
      <dgm:spPr/>
    </dgm:pt>
    <dgm:pt modelId="{0B896703-583A-4FE7-8CC5-23527A584C1A}" type="pres">
      <dgm:prSet presAssocID="{2005F4A7-0F2F-4D6E-A5B5-23945A72C241}" presName="desTx" presStyleLbl="alignAccFollowNode1" presStyleIdx="1" presStyleCnt="3">
        <dgm:presLayoutVars>
          <dgm:bulletEnabled val="1"/>
        </dgm:presLayoutVars>
      </dgm:prSet>
      <dgm:spPr/>
    </dgm:pt>
    <dgm:pt modelId="{464C239F-B0CF-400E-95A7-B03246AB41C3}" type="pres">
      <dgm:prSet presAssocID="{70E54F07-B0F8-4665-BA6B-2BDAEBF72A8A}" presName="space" presStyleCnt="0"/>
      <dgm:spPr/>
    </dgm:pt>
    <dgm:pt modelId="{A978EC1F-399E-40AC-A2C5-CE877A7F918D}" type="pres">
      <dgm:prSet presAssocID="{CE8B0833-0B25-4123-8FF0-0D804E657DD4}" presName="composite" presStyleCnt="0"/>
      <dgm:spPr/>
    </dgm:pt>
    <dgm:pt modelId="{067F7593-092A-4F42-A61B-743DC37FBA6C}" type="pres">
      <dgm:prSet presAssocID="{CE8B0833-0B25-4123-8FF0-0D804E657DD4}" presName="parTx" presStyleLbl="alignNode1" presStyleIdx="2" presStyleCnt="3">
        <dgm:presLayoutVars>
          <dgm:chMax val="0"/>
          <dgm:chPref val="0"/>
          <dgm:bulletEnabled val="1"/>
        </dgm:presLayoutVars>
      </dgm:prSet>
      <dgm:spPr/>
    </dgm:pt>
    <dgm:pt modelId="{00AF9D40-FE09-430F-B812-0FC301CE9973}" type="pres">
      <dgm:prSet presAssocID="{CE8B0833-0B25-4123-8FF0-0D804E657DD4}" presName="desTx" presStyleLbl="alignAccFollowNode1" presStyleIdx="2" presStyleCnt="3">
        <dgm:presLayoutVars>
          <dgm:bulletEnabled val="1"/>
        </dgm:presLayoutVars>
      </dgm:prSet>
      <dgm:spPr/>
    </dgm:pt>
  </dgm:ptLst>
  <dgm:cxnLst>
    <dgm:cxn modelId="{458CCE0C-819E-48BE-BAFE-F788DDBF0207}" type="presOf" srcId="{AC0DF962-8E98-4F28-8681-0F60C63D9160}" destId="{C6623111-F366-4FC7-B3F4-53D343C3BECA}" srcOrd="0" destOrd="0" presId="urn:microsoft.com/office/officeart/2005/8/layout/hList1"/>
    <dgm:cxn modelId="{352D2319-18E4-4422-BBAD-D03812808B1E}" srcId="{2005F4A7-0F2F-4D6E-A5B5-23945A72C241}" destId="{0D42851E-3401-4D71-A3B5-0FA59033E3A0}" srcOrd="1" destOrd="0" parTransId="{7E31DF9F-51D2-4716-8287-A8350A8CC15B}" sibTransId="{967D0AA6-A8E7-40D2-BA0E-0CFB5B50853D}"/>
    <dgm:cxn modelId="{1E677F23-8D83-4230-94EF-AB5E93C77AD3}" type="presOf" srcId="{29B727BE-7CA0-49E2-9B2E-AE706C4BD777}" destId="{00AF9D40-FE09-430F-B812-0FC301CE9973}" srcOrd="0" destOrd="0" presId="urn:microsoft.com/office/officeart/2005/8/layout/hList1"/>
    <dgm:cxn modelId="{BE03C728-6F46-446B-8A9C-F46DE25C931D}" srcId="{CE8B0833-0B25-4123-8FF0-0D804E657DD4}" destId="{0D60A0CF-3A55-49E6-B912-FA5A0BF46F88}" srcOrd="1" destOrd="0" parTransId="{EB301FDB-E3E4-4055-95D0-EAB8E443534A}" sibTransId="{6E2CA541-DA6C-4943-A437-7BBC6BBE18C9}"/>
    <dgm:cxn modelId="{C8DDEB2A-8A3E-4AE9-830F-3DE753D4C73C}" type="presOf" srcId="{0E1E01A1-FF85-4B10-A789-F8091D2C2510}" destId="{0B896703-583A-4FE7-8CC5-23527A584C1A}" srcOrd="0" destOrd="0" presId="urn:microsoft.com/office/officeart/2005/8/layout/hList1"/>
    <dgm:cxn modelId="{306EB240-E89A-48F9-A617-E956BCFB12B5}" type="presOf" srcId="{D073F474-2E03-4DCA-844A-6DFE7C9AC1AE}" destId="{C6623111-F366-4FC7-B3F4-53D343C3BECA}" srcOrd="0" destOrd="3" presId="urn:microsoft.com/office/officeart/2005/8/layout/hList1"/>
    <dgm:cxn modelId="{B5CD4D43-EDBD-4374-9695-8DE85B92AF35}" srcId="{F1260BA1-D98E-472F-8ADF-3F0850083335}" destId="{6670FAF5-CF7B-4ED1-A3FB-1E918AF7C90E}" srcOrd="2" destOrd="0" parTransId="{3DB0FE59-56F3-416E-8B7D-20D7D07CE3A7}" sibTransId="{2FE46A83-606F-4DAD-8B9F-0A2AF00191A5}"/>
    <dgm:cxn modelId="{17526D68-E3B5-48A3-A47E-B5426478374D}" type="presOf" srcId="{B1FE9599-EE7B-42CD-BFDF-0B83F86944B5}" destId="{C6623111-F366-4FC7-B3F4-53D343C3BECA}" srcOrd="0" destOrd="1" presId="urn:microsoft.com/office/officeart/2005/8/layout/hList1"/>
    <dgm:cxn modelId="{D20D8B69-093D-4C95-BFD0-63E467F3788D}" srcId="{B738723F-6C49-4F0A-8F4F-7B18186E4F67}" destId="{F1260BA1-D98E-472F-8ADF-3F0850083335}" srcOrd="0" destOrd="0" parTransId="{62393F9F-A74A-4C1E-A5A5-F3520B2BB262}" sibTransId="{F8834940-30BD-47B2-A1FB-BDEFF08832D6}"/>
    <dgm:cxn modelId="{009CD06B-0355-4E67-B82C-1C64CAA1AB81}" srcId="{CE8B0833-0B25-4123-8FF0-0D804E657DD4}" destId="{29B727BE-7CA0-49E2-9B2E-AE706C4BD777}" srcOrd="0" destOrd="0" parTransId="{AB096088-4735-43A3-B8C7-569A3C94EA60}" sibTransId="{98E54BD9-1172-48A3-8786-1BDE1DE94516}"/>
    <dgm:cxn modelId="{992E304C-AEAD-4C2F-B983-99AFAB511CA4}" srcId="{F1260BA1-D98E-472F-8ADF-3F0850083335}" destId="{B1FE9599-EE7B-42CD-BFDF-0B83F86944B5}" srcOrd="1" destOrd="0" parTransId="{79E9BC6B-CA3C-47E1-88D0-9078A26470F9}" sibTransId="{7344B664-4DD5-4E1A-9212-6B5FFCBF224D}"/>
    <dgm:cxn modelId="{4225B870-DE51-48A7-A899-DCDEB2FB7337}" type="presOf" srcId="{7A5E4694-4856-4A99-9466-2EBA2629B7A2}" destId="{C6623111-F366-4FC7-B3F4-53D343C3BECA}" srcOrd="0" destOrd="4" presId="urn:microsoft.com/office/officeart/2005/8/layout/hList1"/>
    <dgm:cxn modelId="{F2E45374-265A-46FA-A661-5FFCC112B636}" type="presOf" srcId="{0D42851E-3401-4D71-A3B5-0FA59033E3A0}" destId="{0B896703-583A-4FE7-8CC5-23527A584C1A}" srcOrd="0" destOrd="1" presId="urn:microsoft.com/office/officeart/2005/8/layout/hList1"/>
    <dgm:cxn modelId="{0BD5375A-A834-4BD6-8A0A-B51ADE46E417}" type="presOf" srcId="{1B8D1A02-EF15-4F2F-AF9B-BBAFE456EC42}" destId="{00AF9D40-FE09-430F-B812-0FC301CE9973}" srcOrd="0" destOrd="2" presId="urn:microsoft.com/office/officeart/2005/8/layout/hList1"/>
    <dgm:cxn modelId="{826BBA7C-0298-4164-8F23-74114C5229D3}" type="presOf" srcId="{6670FAF5-CF7B-4ED1-A3FB-1E918AF7C90E}" destId="{C6623111-F366-4FC7-B3F4-53D343C3BECA}" srcOrd="0" destOrd="2" presId="urn:microsoft.com/office/officeart/2005/8/layout/hList1"/>
    <dgm:cxn modelId="{F96EA87D-01E4-46C4-93E3-4ACB3A96052A}" srcId="{B738723F-6C49-4F0A-8F4F-7B18186E4F67}" destId="{2005F4A7-0F2F-4D6E-A5B5-23945A72C241}" srcOrd="1" destOrd="0" parTransId="{CD0ACD49-790B-48A9-BAB0-C097320BB0F4}" sibTransId="{70E54F07-B0F8-4665-BA6B-2BDAEBF72A8A}"/>
    <dgm:cxn modelId="{15A0AF8E-7761-41AF-AB15-C5FF5313E018}" srcId="{2005F4A7-0F2F-4D6E-A5B5-23945A72C241}" destId="{41013069-A5A1-4E26-AE8C-AA31DAA38D4D}" srcOrd="2" destOrd="0" parTransId="{C2F8BF03-F4F6-42D6-A586-087FD39EB2AD}" sibTransId="{A3BD1033-5423-4642-BAF5-906E9D65182F}"/>
    <dgm:cxn modelId="{74140B8F-3046-4E8D-99A3-BDFE46573B1D}" type="presOf" srcId="{CE8B0833-0B25-4123-8FF0-0D804E657DD4}" destId="{067F7593-092A-4F42-A61B-743DC37FBA6C}" srcOrd="0" destOrd="0" presId="urn:microsoft.com/office/officeart/2005/8/layout/hList1"/>
    <dgm:cxn modelId="{1DE8DCB9-3A8E-4496-AED3-FF2971E54B42}" type="presOf" srcId="{0D60A0CF-3A55-49E6-B912-FA5A0BF46F88}" destId="{00AF9D40-FE09-430F-B812-0FC301CE9973}" srcOrd="0" destOrd="1" presId="urn:microsoft.com/office/officeart/2005/8/layout/hList1"/>
    <dgm:cxn modelId="{10A6BEBC-95A9-4EE0-B56A-8B4D57ADD33F}" type="presOf" srcId="{41013069-A5A1-4E26-AE8C-AA31DAA38D4D}" destId="{0B896703-583A-4FE7-8CC5-23527A584C1A}" srcOrd="0" destOrd="2" presId="urn:microsoft.com/office/officeart/2005/8/layout/hList1"/>
    <dgm:cxn modelId="{47410CC4-D0C6-4A4F-98D7-4F6C0D6BC360}" srcId="{F1260BA1-D98E-472F-8ADF-3F0850083335}" destId="{7A5E4694-4856-4A99-9466-2EBA2629B7A2}" srcOrd="3" destOrd="0" parTransId="{C55BC18B-119E-435C-A7E8-3386C230A972}" sibTransId="{F8F2E709-7526-44CE-B26D-725CE649F571}"/>
    <dgm:cxn modelId="{166A2CCC-883A-462B-9A52-716337504C56}" srcId="{F1260BA1-D98E-472F-8ADF-3F0850083335}" destId="{AC0DF962-8E98-4F28-8681-0F60C63D9160}" srcOrd="0" destOrd="0" parTransId="{12BD8E9F-7607-44A4-B2F2-334303F4753E}" sibTransId="{DE8AB76D-F2F0-481B-B770-95BF8FEA3D8A}"/>
    <dgm:cxn modelId="{CAC836DE-D341-402F-A4B2-BE1F4C08C23A}" srcId="{6670FAF5-CF7B-4ED1-A3FB-1E918AF7C90E}" destId="{D073F474-2E03-4DCA-844A-6DFE7C9AC1AE}" srcOrd="0" destOrd="0" parTransId="{A781ECB3-B66F-4A50-8435-4F2D3E5ED4DC}" sibTransId="{45443ED3-B4AD-4DF4-9460-94440D2816A5}"/>
    <dgm:cxn modelId="{26A436E0-F5A3-4B4E-A996-82573BC9EC70}" srcId="{2005F4A7-0F2F-4D6E-A5B5-23945A72C241}" destId="{0E1E01A1-FF85-4B10-A789-F8091D2C2510}" srcOrd="0" destOrd="0" parTransId="{22A32508-DFB9-4288-83DB-E8FCC2E74896}" sibTransId="{C9894288-4A68-40C0-8D13-0B09CB735221}"/>
    <dgm:cxn modelId="{69DD4EE5-A227-4C9D-AF5C-9ECF58891B2A}" srcId="{B738723F-6C49-4F0A-8F4F-7B18186E4F67}" destId="{CE8B0833-0B25-4123-8FF0-0D804E657DD4}" srcOrd="2" destOrd="0" parTransId="{7A9ADDBB-3DF6-47D7-A668-445C6A46A233}" sibTransId="{BED13440-FC68-403E-95B1-A1464B37E835}"/>
    <dgm:cxn modelId="{AACBE3E8-C9F2-4ADF-87BC-8D69CA46B59F}" type="presOf" srcId="{B738723F-6C49-4F0A-8F4F-7B18186E4F67}" destId="{4CF5E264-F835-43A4-AF85-99B5BF384441}" srcOrd="0" destOrd="0" presId="urn:microsoft.com/office/officeart/2005/8/layout/hList1"/>
    <dgm:cxn modelId="{EA1BEBFA-BA86-4C5A-88AF-39AAC88FDBC6}" type="presOf" srcId="{F1260BA1-D98E-472F-8ADF-3F0850083335}" destId="{3932C3D3-4B4E-458E-AF0E-22B5D0A4A20F}" srcOrd="0" destOrd="0" presId="urn:microsoft.com/office/officeart/2005/8/layout/hList1"/>
    <dgm:cxn modelId="{737745FB-E80F-4444-B2D9-7EF7A1BA577E}" type="presOf" srcId="{2005F4A7-0F2F-4D6E-A5B5-23945A72C241}" destId="{CFC6E8C3-BB42-4030-9EEC-A1B355F9BE74}" srcOrd="0" destOrd="0" presId="urn:microsoft.com/office/officeart/2005/8/layout/hList1"/>
    <dgm:cxn modelId="{FE8204FC-AFEF-4B9F-B646-79CD2AF1D1B2}" srcId="{0D60A0CF-3A55-49E6-B912-FA5A0BF46F88}" destId="{1B8D1A02-EF15-4F2F-AF9B-BBAFE456EC42}" srcOrd="0" destOrd="0" parTransId="{297AFC6A-13E3-497D-B7F7-86C886057ECE}" sibTransId="{77FBB135-CA43-4B34-9DF5-6C10CD9537B8}"/>
    <dgm:cxn modelId="{8ED896BD-36A3-4367-AEE8-0F952C30FF79}" type="presParOf" srcId="{4CF5E264-F835-43A4-AF85-99B5BF384441}" destId="{B03E12EB-5587-4C8C-848E-897D80B43E2E}" srcOrd="0" destOrd="0" presId="urn:microsoft.com/office/officeart/2005/8/layout/hList1"/>
    <dgm:cxn modelId="{545B73CF-5294-41B2-902A-61C2CC952A34}" type="presParOf" srcId="{B03E12EB-5587-4C8C-848E-897D80B43E2E}" destId="{3932C3D3-4B4E-458E-AF0E-22B5D0A4A20F}" srcOrd="0" destOrd="0" presId="urn:microsoft.com/office/officeart/2005/8/layout/hList1"/>
    <dgm:cxn modelId="{38F92FB1-6EF5-4EA8-9674-06B36CAB4F71}" type="presParOf" srcId="{B03E12EB-5587-4C8C-848E-897D80B43E2E}" destId="{C6623111-F366-4FC7-B3F4-53D343C3BECA}" srcOrd="1" destOrd="0" presId="urn:microsoft.com/office/officeart/2005/8/layout/hList1"/>
    <dgm:cxn modelId="{A2D798CC-2340-4AF3-B328-CE03CFBCC323}" type="presParOf" srcId="{4CF5E264-F835-43A4-AF85-99B5BF384441}" destId="{23A98C6D-AFCA-4288-8DBC-9B312F3DF862}" srcOrd="1" destOrd="0" presId="urn:microsoft.com/office/officeart/2005/8/layout/hList1"/>
    <dgm:cxn modelId="{6211118A-61C3-47F3-B5B4-5F4DA0C5C8F9}" type="presParOf" srcId="{4CF5E264-F835-43A4-AF85-99B5BF384441}" destId="{B5422F37-C8A1-4850-B4C8-B36483AFF3F7}" srcOrd="2" destOrd="0" presId="urn:microsoft.com/office/officeart/2005/8/layout/hList1"/>
    <dgm:cxn modelId="{4739B86B-F4E8-4724-8C56-597F25B2099B}" type="presParOf" srcId="{B5422F37-C8A1-4850-B4C8-B36483AFF3F7}" destId="{CFC6E8C3-BB42-4030-9EEC-A1B355F9BE74}" srcOrd="0" destOrd="0" presId="urn:microsoft.com/office/officeart/2005/8/layout/hList1"/>
    <dgm:cxn modelId="{05166BD5-CFD1-4F50-98B8-E4AC8D6DB255}" type="presParOf" srcId="{B5422F37-C8A1-4850-B4C8-B36483AFF3F7}" destId="{0B896703-583A-4FE7-8CC5-23527A584C1A}" srcOrd="1" destOrd="0" presId="urn:microsoft.com/office/officeart/2005/8/layout/hList1"/>
    <dgm:cxn modelId="{609040DA-C3CA-407F-B9B3-1E1042173784}" type="presParOf" srcId="{4CF5E264-F835-43A4-AF85-99B5BF384441}" destId="{464C239F-B0CF-400E-95A7-B03246AB41C3}" srcOrd="3" destOrd="0" presId="urn:microsoft.com/office/officeart/2005/8/layout/hList1"/>
    <dgm:cxn modelId="{0D9C0B9A-3F09-4601-A1F9-A35D3670788C}" type="presParOf" srcId="{4CF5E264-F835-43A4-AF85-99B5BF384441}" destId="{A978EC1F-399E-40AC-A2C5-CE877A7F918D}" srcOrd="4" destOrd="0" presId="urn:microsoft.com/office/officeart/2005/8/layout/hList1"/>
    <dgm:cxn modelId="{16CD3089-D90B-4615-899D-5C4D973B7E35}" type="presParOf" srcId="{A978EC1F-399E-40AC-A2C5-CE877A7F918D}" destId="{067F7593-092A-4F42-A61B-743DC37FBA6C}" srcOrd="0" destOrd="0" presId="urn:microsoft.com/office/officeart/2005/8/layout/hList1"/>
    <dgm:cxn modelId="{5BA76CCB-C321-4720-A297-C442726FAE05}" type="presParOf" srcId="{A978EC1F-399E-40AC-A2C5-CE877A7F918D}" destId="{00AF9D40-FE09-430F-B812-0FC301CE9973}"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9720E3D-718E-4375-A93E-A07C8C56537E}" type="doc">
      <dgm:prSet loTypeId="urn:microsoft.com/office/officeart/2005/8/layout/hierarchy1" loCatId="hierarchy" qsTypeId="urn:microsoft.com/office/officeart/2005/8/quickstyle/simple5" qsCatId="simple" csTypeId="urn:microsoft.com/office/officeart/2005/8/colors/accent0_3" csCatId="mainScheme"/>
      <dgm:spPr/>
      <dgm:t>
        <a:bodyPr/>
        <a:lstStyle/>
        <a:p>
          <a:endParaRPr lang="en-US"/>
        </a:p>
      </dgm:t>
    </dgm:pt>
    <dgm:pt modelId="{5C1B6C15-B4BF-4F99-B4CF-27D21984087B}">
      <dgm:prSet/>
      <dgm:spPr/>
      <dgm:t>
        <a:bodyPr/>
        <a:lstStyle/>
        <a:p>
          <a:r>
            <a:rPr lang="en-US" baseline="0" dirty="0"/>
            <a:t>Recruitment</a:t>
          </a:r>
          <a:endParaRPr lang="en-US" dirty="0"/>
        </a:p>
      </dgm:t>
    </dgm:pt>
    <dgm:pt modelId="{7D46F429-0877-414D-A420-733A4C74905E}" type="parTrans" cxnId="{F3CC3D31-87ED-43A2-A414-F3E66EA1E0A8}">
      <dgm:prSet/>
      <dgm:spPr/>
      <dgm:t>
        <a:bodyPr/>
        <a:lstStyle/>
        <a:p>
          <a:endParaRPr lang="en-US"/>
        </a:p>
      </dgm:t>
    </dgm:pt>
    <dgm:pt modelId="{32771E63-6ED4-46A7-80F7-33641CDB7287}" type="sibTrans" cxnId="{F3CC3D31-87ED-43A2-A414-F3E66EA1E0A8}">
      <dgm:prSet/>
      <dgm:spPr/>
      <dgm:t>
        <a:bodyPr/>
        <a:lstStyle/>
        <a:p>
          <a:endParaRPr lang="en-US"/>
        </a:p>
      </dgm:t>
    </dgm:pt>
    <dgm:pt modelId="{7C54BF40-2D56-4F5C-9505-E4DC47A7089E}">
      <dgm:prSet/>
      <dgm:spPr/>
      <dgm:t>
        <a:bodyPr/>
        <a:lstStyle/>
        <a:p>
          <a:r>
            <a:rPr lang="en-US" baseline="0"/>
            <a:t>Data collection</a:t>
          </a:r>
          <a:endParaRPr lang="en-US"/>
        </a:p>
      </dgm:t>
    </dgm:pt>
    <dgm:pt modelId="{FCC93AD6-CE51-4697-9488-537C199102F4}" type="parTrans" cxnId="{14EA7FB6-FD38-48B6-8E8B-1BC21F090A3A}">
      <dgm:prSet/>
      <dgm:spPr/>
      <dgm:t>
        <a:bodyPr/>
        <a:lstStyle/>
        <a:p>
          <a:endParaRPr lang="en-US"/>
        </a:p>
      </dgm:t>
    </dgm:pt>
    <dgm:pt modelId="{DD118F36-3E6C-46FD-8386-2BE744FCD158}" type="sibTrans" cxnId="{14EA7FB6-FD38-48B6-8E8B-1BC21F090A3A}">
      <dgm:prSet/>
      <dgm:spPr/>
      <dgm:t>
        <a:bodyPr/>
        <a:lstStyle/>
        <a:p>
          <a:endParaRPr lang="en-US"/>
        </a:p>
      </dgm:t>
    </dgm:pt>
    <dgm:pt modelId="{915FB69E-6D4B-453B-879A-604423EFFDBE}">
      <dgm:prSet/>
      <dgm:spPr/>
      <dgm:t>
        <a:bodyPr/>
        <a:lstStyle/>
        <a:p>
          <a:r>
            <a:rPr lang="en-US" baseline="0"/>
            <a:t>Data analysis</a:t>
          </a:r>
          <a:endParaRPr lang="en-US"/>
        </a:p>
      </dgm:t>
    </dgm:pt>
    <dgm:pt modelId="{8389E47C-EBE9-4621-B82B-80B634AA2E2A}" type="parTrans" cxnId="{383AB82F-D9B5-46CC-8B46-CC18CD0A7888}">
      <dgm:prSet/>
      <dgm:spPr/>
      <dgm:t>
        <a:bodyPr/>
        <a:lstStyle/>
        <a:p>
          <a:endParaRPr lang="en-US"/>
        </a:p>
      </dgm:t>
    </dgm:pt>
    <dgm:pt modelId="{3C470D6B-040D-4802-B55D-9C0B87A98039}" type="sibTrans" cxnId="{383AB82F-D9B5-46CC-8B46-CC18CD0A7888}">
      <dgm:prSet/>
      <dgm:spPr/>
      <dgm:t>
        <a:bodyPr/>
        <a:lstStyle/>
        <a:p>
          <a:endParaRPr lang="en-US"/>
        </a:p>
      </dgm:t>
    </dgm:pt>
    <dgm:pt modelId="{0698BCED-398B-4825-A857-99F8EE8250BF}" type="pres">
      <dgm:prSet presAssocID="{F9720E3D-718E-4375-A93E-A07C8C56537E}" presName="hierChild1" presStyleCnt="0">
        <dgm:presLayoutVars>
          <dgm:chPref val="1"/>
          <dgm:dir/>
          <dgm:animOne val="branch"/>
          <dgm:animLvl val="lvl"/>
          <dgm:resizeHandles/>
        </dgm:presLayoutVars>
      </dgm:prSet>
      <dgm:spPr/>
    </dgm:pt>
    <dgm:pt modelId="{95F51589-F7A8-4B2D-B637-27079B583D43}" type="pres">
      <dgm:prSet presAssocID="{5C1B6C15-B4BF-4F99-B4CF-27D21984087B}" presName="hierRoot1" presStyleCnt="0"/>
      <dgm:spPr/>
    </dgm:pt>
    <dgm:pt modelId="{BA872422-78E0-49B7-8C68-26062C7B04B9}" type="pres">
      <dgm:prSet presAssocID="{5C1B6C15-B4BF-4F99-B4CF-27D21984087B}" presName="composite" presStyleCnt="0"/>
      <dgm:spPr/>
    </dgm:pt>
    <dgm:pt modelId="{8B16118A-BF2D-456E-A497-328B78EB703B}" type="pres">
      <dgm:prSet presAssocID="{5C1B6C15-B4BF-4F99-B4CF-27D21984087B}" presName="background" presStyleLbl="node0" presStyleIdx="0" presStyleCnt="3"/>
      <dgm:spPr>
        <a:solidFill>
          <a:srgbClr val="454F5B"/>
        </a:solidFill>
        <a:ln>
          <a:solidFill>
            <a:schemeClr val="accent1"/>
          </a:solidFill>
        </a:ln>
      </dgm:spPr>
    </dgm:pt>
    <dgm:pt modelId="{12948EDF-9F4D-4F8C-9F2A-5E0AA7A45396}" type="pres">
      <dgm:prSet presAssocID="{5C1B6C15-B4BF-4F99-B4CF-27D21984087B}" presName="text" presStyleLbl="fgAcc0" presStyleIdx="0" presStyleCnt="3">
        <dgm:presLayoutVars>
          <dgm:chPref val="3"/>
        </dgm:presLayoutVars>
      </dgm:prSet>
      <dgm:spPr/>
    </dgm:pt>
    <dgm:pt modelId="{052AF4BA-EE07-4F0B-95E0-D3D86D1D7BFE}" type="pres">
      <dgm:prSet presAssocID="{5C1B6C15-B4BF-4F99-B4CF-27D21984087B}" presName="hierChild2" presStyleCnt="0"/>
      <dgm:spPr/>
    </dgm:pt>
    <dgm:pt modelId="{43C65033-E940-481B-9DD7-AFA6EE4CAEE1}" type="pres">
      <dgm:prSet presAssocID="{7C54BF40-2D56-4F5C-9505-E4DC47A7089E}" presName="hierRoot1" presStyleCnt="0"/>
      <dgm:spPr/>
    </dgm:pt>
    <dgm:pt modelId="{658D73CE-1DBE-4C5D-A7D3-7BB9C2C8904C}" type="pres">
      <dgm:prSet presAssocID="{7C54BF40-2D56-4F5C-9505-E4DC47A7089E}" presName="composite" presStyleCnt="0"/>
      <dgm:spPr/>
    </dgm:pt>
    <dgm:pt modelId="{C6D3F0CD-4177-4627-8581-09EB2D768622}" type="pres">
      <dgm:prSet presAssocID="{7C54BF40-2D56-4F5C-9505-E4DC47A7089E}" presName="background" presStyleLbl="node0" presStyleIdx="1" presStyleCnt="3"/>
      <dgm:spPr/>
    </dgm:pt>
    <dgm:pt modelId="{C341734D-255C-4503-B79F-BCCDF5809EF8}" type="pres">
      <dgm:prSet presAssocID="{7C54BF40-2D56-4F5C-9505-E4DC47A7089E}" presName="text" presStyleLbl="fgAcc0" presStyleIdx="1" presStyleCnt="3">
        <dgm:presLayoutVars>
          <dgm:chPref val="3"/>
        </dgm:presLayoutVars>
      </dgm:prSet>
      <dgm:spPr/>
    </dgm:pt>
    <dgm:pt modelId="{A3B7DB61-1DDE-40B1-982F-D7F3EE73B8F0}" type="pres">
      <dgm:prSet presAssocID="{7C54BF40-2D56-4F5C-9505-E4DC47A7089E}" presName="hierChild2" presStyleCnt="0"/>
      <dgm:spPr/>
    </dgm:pt>
    <dgm:pt modelId="{887A8409-0E13-4738-8368-E85676214BD9}" type="pres">
      <dgm:prSet presAssocID="{915FB69E-6D4B-453B-879A-604423EFFDBE}" presName="hierRoot1" presStyleCnt="0"/>
      <dgm:spPr/>
    </dgm:pt>
    <dgm:pt modelId="{26F8A8FD-583D-4565-A8F5-C107F1956349}" type="pres">
      <dgm:prSet presAssocID="{915FB69E-6D4B-453B-879A-604423EFFDBE}" presName="composite" presStyleCnt="0"/>
      <dgm:spPr/>
    </dgm:pt>
    <dgm:pt modelId="{8940A09A-3121-42EB-BE1E-EC15A7795249}" type="pres">
      <dgm:prSet presAssocID="{915FB69E-6D4B-453B-879A-604423EFFDBE}" presName="background" presStyleLbl="node0" presStyleIdx="2" presStyleCnt="3"/>
      <dgm:spPr/>
    </dgm:pt>
    <dgm:pt modelId="{651A9794-6BBB-40D9-B366-DEB76719EAB6}" type="pres">
      <dgm:prSet presAssocID="{915FB69E-6D4B-453B-879A-604423EFFDBE}" presName="text" presStyleLbl="fgAcc0" presStyleIdx="2" presStyleCnt="3">
        <dgm:presLayoutVars>
          <dgm:chPref val="3"/>
        </dgm:presLayoutVars>
      </dgm:prSet>
      <dgm:spPr/>
    </dgm:pt>
    <dgm:pt modelId="{80C565C5-82A3-4C4B-A979-89B551F8A2ED}" type="pres">
      <dgm:prSet presAssocID="{915FB69E-6D4B-453B-879A-604423EFFDBE}" presName="hierChild2" presStyleCnt="0"/>
      <dgm:spPr/>
    </dgm:pt>
  </dgm:ptLst>
  <dgm:cxnLst>
    <dgm:cxn modelId="{0C608222-059B-4D90-A493-0724A447F1A7}" type="presOf" srcId="{7C54BF40-2D56-4F5C-9505-E4DC47A7089E}" destId="{C341734D-255C-4503-B79F-BCCDF5809EF8}" srcOrd="0" destOrd="0" presId="urn:microsoft.com/office/officeart/2005/8/layout/hierarchy1"/>
    <dgm:cxn modelId="{383AB82F-D9B5-46CC-8B46-CC18CD0A7888}" srcId="{F9720E3D-718E-4375-A93E-A07C8C56537E}" destId="{915FB69E-6D4B-453B-879A-604423EFFDBE}" srcOrd="2" destOrd="0" parTransId="{8389E47C-EBE9-4621-B82B-80B634AA2E2A}" sibTransId="{3C470D6B-040D-4802-B55D-9C0B87A98039}"/>
    <dgm:cxn modelId="{F3CC3D31-87ED-43A2-A414-F3E66EA1E0A8}" srcId="{F9720E3D-718E-4375-A93E-A07C8C56537E}" destId="{5C1B6C15-B4BF-4F99-B4CF-27D21984087B}" srcOrd="0" destOrd="0" parTransId="{7D46F429-0877-414D-A420-733A4C74905E}" sibTransId="{32771E63-6ED4-46A7-80F7-33641CDB7287}"/>
    <dgm:cxn modelId="{915291B1-55C8-44F0-9EEC-B66D293A363B}" type="presOf" srcId="{5C1B6C15-B4BF-4F99-B4CF-27D21984087B}" destId="{12948EDF-9F4D-4F8C-9F2A-5E0AA7A45396}" srcOrd="0" destOrd="0" presId="urn:microsoft.com/office/officeart/2005/8/layout/hierarchy1"/>
    <dgm:cxn modelId="{14EA7FB6-FD38-48B6-8E8B-1BC21F090A3A}" srcId="{F9720E3D-718E-4375-A93E-A07C8C56537E}" destId="{7C54BF40-2D56-4F5C-9505-E4DC47A7089E}" srcOrd="1" destOrd="0" parTransId="{FCC93AD6-CE51-4697-9488-537C199102F4}" sibTransId="{DD118F36-3E6C-46FD-8386-2BE744FCD158}"/>
    <dgm:cxn modelId="{D7DB14D4-593A-4A0B-A84D-13732F0F3C01}" type="presOf" srcId="{F9720E3D-718E-4375-A93E-A07C8C56537E}" destId="{0698BCED-398B-4825-A857-99F8EE8250BF}" srcOrd="0" destOrd="0" presId="urn:microsoft.com/office/officeart/2005/8/layout/hierarchy1"/>
    <dgm:cxn modelId="{7BC65DD6-0B06-43FF-89E4-708A5355A37A}" type="presOf" srcId="{915FB69E-6D4B-453B-879A-604423EFFDBE}" destId="{651A9794-6BBB-40D9-B366-DEB76719EAB6}" srcOrd="0" destOrd="0" presId="urn:microsoft.com/office/officeart/2005/8/layout/hierarchy1"/>
    <dgm:cxn modelId="{04CEAE5E-404C-447B-BB7D-B5235B7E48A8}" type="presParOf" srcId="{0698BCED-398B-4825-A857-99F8EE8250BF}" destId="{95F51589-F7A8-4B2D-B637-27079B583D43}" srcOrd="0" destOrd="0" presId="urn:microsoft.com/office/officeart/2005/8/layout/hierarchy1"/>
    <dgm:cxn modelId="{833AB303-E137-4098-A3FB-127A182697B6}" type="presParOf" srcId="{95F51589-F7A8-4B2D-B637-27079B583D43}" destId="{BA872422-78E0-49B7-8C68-26062C7B04B9}" srcOrd="0" destOrd="0" presId="urn:microsoft.com/office/officeart/2005/8/layout/hierarchy1"/>
    <dgm:cxn modelId="{27D44424-EF97-42CA-8BF5-CAEBEF2D0B57}" type="presParOf" srcId="{BA872422-78E0-49B7-8C68-26062C7B04B9}" destId="{8B16118A-BF2D-456E-A497-328B78EB703B}" srcOrd="0" destOrd="0" presId="urn:microsoft.com/office/officeart/2005/8/layout/hierarchy1"/>
    <dgm:cxn modelId="{B418CF64-418C-4DC2-8EC8-0EE644D00C85}" type="presParOf" srcId="{BA872422-78E0-49B7-8C68-26062C7B04B9}" destId="{12948EDF-9F4D-4F8C-9F2A-5E0AA7A45396}" srcOrd="1" destOrd="0" presId="urn:microsoft.com/office/officeart/2005/8/layout/hierarchy1"/>
    <dgm:cxn modelId="{680B19A6-0CFA-4263-8C65-594F63723110}" type="presParOf" srcId="{95F51589-F7A8-4B2D-B637-27079B583D43}" destId="{052AF4BA-EE07-4F0B-95E0-D3D86D1D7BFE}" srcOrd="1" destOrd="0" presId="urn:microsoft.com/office/officeart/2005/8/layout/hierarchy1"/>
    <dgm:cxn modelId="{8D5E3D9A-95BD-4638-B088-FC1D964B7DDF}" type="presParOf" srcId="{0698BCED-398B-4825-A857-99F8EE8250BF}" destId="{43C65033-E940-481B-9DD7-AFA6EE4CAEE1}" srcOrd="1" destOrd="0" presId="urn:microsoft.com/office/officeart/2005/8/layout/hierarchy1"/>
    <dgm:cxn modelId="{F7562320-2B47-4B7B-985B-0859EC5D5830}" type="presParOf" srcId="{43C65033-E940-481B-9DD7-AFA6EE4CAEE1}" destId="{658D73CE-1DBE-4C5D-A7D3-7BB9C2C8904C}" srcOrd="0" destOrd="0" presId="urn:microsoft.com/office/officeart/2005/8/layout/hierarchy1"/>
    <dgm:cxn modelId="{29F1AE99-A35F-47A3-B540-DA602FC43455}" type="presParOf" srcId="{658D73CE-1DBE-4C5D-A7D3-7BB9C2C8904C}" destId="{C6D3F0CD-4177-4627-8581-09EB2D768622}" srcOrd="0" destOrd="0" presId="urn:microsoft.com/office/officeart/2005/8/layout/hierarchy1"/>
    <dgm:cxn modelId="{50F55E22-8AA7-469C-8A5F-C6AC75FB7E4B}" type="presParOf" srcId="{658D73CE-1DBE-4C5D-A7D3-7BB9C2C8904C}" destId="{C341734D-255C-4503-B79F-BCCDF5809EF8}" srcOrd="1" destOrd="0" presId="urn:microsoft.com/office/officeart/2005/8/layout/hierarchy1"/>
    <dgm:cxn modelId="{37C353D9-3A61-4334-B262-241D49F283DD}" type="presParOf" srcId="{43C65033-E940-481B-9DD7-AFA6EE4CAEE1}" destId="{A3B7DB61-1DDE-40B1-982F-D7F3EE73B8F0}" srcOrd="1" destOrd="0" presId="urn:microsoft.com/office/officeart/2005/8/layout/hierarchy1"/>
    <dgm:cxn modelId="{B91B6337-061F-4CB1-922A-26F511F75D96}" type="presParOf" srcId="{0698BCED-398B-4825-A857-99F8EE8250BF}" destId="{887A8409-0E13-4738-8368-E85676214BD9}" srcOrd="2" destOrd="0" presId="urn:microsoft.com/office/officeart/2005/8/layout/hierarchy1"/>
    <dgm:cxn modelId="{C0E0FB07-E245-4360-B47A-C2A418E12937}" type="presParOf" srcId="{887A8409-0E13-4738-8368-E85676214BD9}" destId="{26F8A8FD-583D-4565-A8F5-C107F1956349}" srcOrd="0" destOrd="0" presId="urn:microsoft.com/office/officeart/2005/8/layout/hierarchy1"/>
    <dgm:cxn modelId="{1105D6F0-496E-4866-A818-D35B4E19A8A7}" type="presParOf" srcId="{26F8A8FD-583D-4565-A8F5-C107F1956349}" destId="{8940A09A-3121-42EB-BE1E-EC15A7795249}" srcOrd="0" destOrd="0" presId="urn:microsoft.com/office/officeart/2005/8/layout/hierarchy1"/>
    <dgm:cxn modelId="{329E6E00-FC13-49F6-A88A-D6F111F13B98}" type="presParOf" srcId="{26F8A8FD-583D-4565-A8F5-C107F1956349}" destId="{651A9794-6BBB-40D9-B366-DEB76719EAB6}" srcOrd="1" destOrd="0" presId="urn:microsoft.com/office/officeart/2005/8/layout/hierarchy1"/>
    <dgm:cxn modelId="{FFD440AD-5B31-4BB6-A866-A21981EBBCE8}" type="presParOf" srcId="{887A8409-0E13-4738-8368-E85676214BD9}" destId="{80C565C5-82A3-4C4B-A979-89B551F8A2ED}"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7E5BB80-8D41-41A5-BE71-EFD50DFCAF15}" type="doc">
      <dgm:prSet loTypeId="urn:microsoft.com/office/officeart/2008/layout/LinedList" loCatId="list" qsTypeId="urn:microsoft.com/office/officeart/2005/8/quickstyle/simple4" qsCatId="simple" csTypeId="urn:microsoft.com/office/officeart/2005/8/colors/colorful2" csCatId="colorful" phldr="1"/>
      <dgm:spPr/>
      <dgm:t>
        <a:bodyPr/>
        <a:lstStyle/>
        <a:p>
          <a:endParaRPr lang="en-US"/>
        </a:p>
      </dgm:t>
    </dgm:pt>
    <dgm:pt modelId="{A2F51D55-F10C-4EC1-8B81-0BBF7C35CB6F}">
      <dgm:prSet/>
      <dgm:spPr/>
      <dgm:t>
        <a:bodyPr/>
        <a:lstStyle/>
        <a:p>
          <a:pPr marL="0" marR="0" lvl="0" indent="0" defTabSz="914400" rtl="0" eaLnBrk="1" fontAlgn="auto" latinLnBrk="0" hangingPunct="1">
            <a:spcBef>
              <a:spcPts val="0"/>
            </a:spcBef>
            <a:spcAft>
              <a:spcPts val="0"/>
            </a:spcAft>
            <a:buClrTx/>
            <a:buSzTx/>
            <a:buFontTx/>
            <a:buNone/>
            <a:tabLst/>
            <a:defRPr/>
          </a:pPr>
          <a:endParaRPr lang="en-US" baseline="0" dirty="0"/>
        </a:p>
        <a:p>
          <a:pPr marL="0" marR="0" lvl="0" indent="0" defTabSz="914400" rtl="0" eaLnBrk="1" fontAlgn="auto" latinLnBrk="0" hangingPunct="1">
            <a:spcBef>
              <a:spcPts val="0"/>
            </a:spcBef>
            <a:spcAft>
              <a:spcPts val="0"/>
            </a:spcAft>
            <a:buClrTx/>
            <a:buSzTx/>
            <a:buFontTx/>
            <a:buNone/>
            <a:tabLst/>
            <a:defRPr/>
          </a:pPr>
          <a:r>
            <a:rPr lang="en-US" b="1" baseline="0" dirty="0"/>
            <a:t>Disability:  </a:t>
          </a:r>
          <a:r>
            <a:rPr lang="en-US" kern="1200" dirty="0">
              <a:effectLst/>
              <a:latin typeface="+mn-lt"/>
              <a:ea typeface="+mn-ea"/>
              <a:cs typeface="+mn-cs"/>
            </a:rPr>
            <a:t>hearing loss, epilepsy, and dystonic cerebral palsy</a:t>
          </a:r>
        </a:p>
        <a:p>
          <a:endParaRPr lang="en-US" dirty="0"/>
        </a:p>
      </dgm:t>
    </dgm:pt>
    <dgm:pt modelId="{85FF4544-E4D1-44A7-90CD-56C18DFB1287}" type="parTrans" cxnId="{4867734F-65DB-4BFA-9F52-BE07152501D3}">
      <dgm:prSet/>
      <dgm:spPr/>
      <dgm:t>
        <a:bodyPr/>
        <a:lstStyle/>
        <a:p>
          <a:endParaRPr lang="en-US"/>
        </a:p>
      </dgm:t>
    </dgm:pt>
    <dgm:pt modelId="{AF0F2516-53D2-4841-BBFD-003592D7CF45}" type="sibTrans" cxnId="{4867734F-65DB-4BFA-9F52-BE07152501D3}">
      <dgm:prSet/>
      <dgm:spPr/>
      <dgm:t>
        <a:bodyPr/>
        <a:lstStyle/>
        <a:p>
          <a:endParaRPr lang="en-US"/>
        </a:p>
      </dgm:t>
    </dgm:pt>
    <dgm:pt modelId="{325C116F-7483-47F5-B8CD-20F217786BE4}">
      <dgm:prSet/>
      <dgm:spPr/>
      <dgm:t>
        <a:bodyPr/>
        <a:lstStyle/>
        <a:p>
          <a:r>
            <a:rPr lang="en-US" b="1" baseline="0" dirty="0"/>
            <a:t>Adoption: </a:t>
          </a:r>
          <a:r>
            <a:rPr lang="en-US" baseline="0" dirty="0"/>
            <a:t>Unknown birth date (Infancy) </a:t>
          </a:r>
          <a:endParaRPr lang="en-US" dirty="0"/>
        </a:p>
      </dgm:t>
    </dgm:pt>
    <dgm:pt modelId="{F520AE2B-9D08-410C-9C6C-05300AA16038}" type="parTrans" cxnId="{CBD66319-EC03-4B01-85EB-55DFF9FF0A7E}">
      <dgm:prSet/>
      <dgm:spPr/>
      <dgm:t>
        <a:bodyPr/>
        <a:lstStyle/>
        <a:p>
          <a:endParaRPr lang="en-US"/>
        </a:p>
      </dgm:t>
    </dgm:pt>
    <dgm:pt modelId="{3056A8B3-E64E-4A82-B15A-6C107FC2A26E}" type="sibTrans" cxnId="{CBD66319-EC03-4B01-85EB-55DFF9FF0A7E}">
      <dgm:prSet/>
      <dgm:spPr/>
      <dgm:t>
        <a:bodyPr/>
        <a:lstStyle/>
        <a:p>
          <a:endParaRPr lang="en-US"/>
        </a:p>
      </dgm:t>
    </dgm:pt>
    <dgm:pt modelId="{DDB25A96-9964-452E-AE21-41653C897951}">
      <dgm:prSet/>
      <dgm:spPr/>
      <dgm:t>
        <a:bodyPr/>
        <a:lstStyle/>
        <a:p>
          <a:r>
            <a:rPr lang="en-US" b="1" baseline="0" dirty="0"/>
            <a:t>Influences on education: </a:t>
          </a:r>
          <a:r>
            <a:rPr lang="en-US" baseline="0" dirty="0"/>
            <a:t>Masters of Education</a:t>
          </a:r>
          <a:endParaRPr lang="en-US" dirty="0"/>
        </a:p>
      </dgm:t>
    </dgm:pt>
    <dgm:pt modelId="{5B691475-B2DC-4959-B44F-7B0D3F777807}" type="parTrans" cxnId="{FEB06F34-66E8-4CB8-8A84-4D1CAEB9C46A}">
      <dgm:prSet/>
      <dgm:spPr/>
      <dgm:t>
        <a:bodyPr/>
        <a:lstStyle/>
        <a:p>
          <a:endParaRPr lang="en-US"/>
        </a:p>
      </dgm:t>
    </dgm:pt>
    <dgm:pt modelId="{D832B37E-EDC5-4DF4-A835-F55785DBE29C}" type="sibTrans" cxnId="{FEB06F34-66E8-4CB8-8A84-4D1CAEB9C46A}">
      <dgm:prSet/>
      <dgm:spPr/>
      <dgm:t>
        <a:bodyPr/>
        <a:lstStyle/>
        <a:p>
          <a:endParaRPr lang="en-US"/>
        </a:p>
      </dgm:t>
    </dgm:pt>
    <dgm:pt modelId="{4051049D-A9C5-4D5F-A4C9-0DBEC48684A6}" type="pres">
      <dgm:prSet presAssocID="{B7E5BB80-8D41-41A5-BE71-EFD50DFCAF15}" presName="vert0" presStyleCnt="0">
        <dgm:presLayoutVars>
          <dgm:dir/>
          <dgm:animOne val="branch"/>
          <dgm:animLvl val="lvl"/>
        </dgm:presLayoutVars>
      </dgm:prSet>
      <dgm:spPr/>
    </dgm:pt>
    <dgm:pt modelId="{3E577651-BAC9-4A46-B0D5-0F793A887876}" type="pres">
      <dgm:prSet presAssocID="{A2F51D55-F10C-4EC1-8B81-0BBF7C35CB6F}" presName="thickLine" presStyleLbl="alignNode1" presStyleIdx="0" presStyleCnt="3"/>
      <dgm:spPr/>
    </dgm:pt>
    <dgm:pt modelId="{8989660D-B893-4453-BA33-AA772FA285EB}" type="pres">
      <dgm:prSet presAssocID="{A2F51D55-F10C-4EC1-8B81-0BBF7C35CB6F}" presName="horz1" presStyleCnt="0"/>
      <dgm:spPr/>
    </dgm:pt>
    <dgm:pt modelId="{4C16CBD0-2BDB-4F98-9AAE-5CB462F01160}" type="pres">
      <dgm:prSet presAssocID="{A2F51D55-F10C-4EC1-8B81-0BBF7C35CB6F}" presName="tx1" presStyleLbl="revTx" presStyleIdx="0" presStyleCnt="3"/>
      <dgm:spPr/>
    </dgm:pt>
    <dgm:pt modelId="{2A90BDD6-EEC3-43FA-8808-4148E0071AB2}" type="pres">
      <dgm:prSet presAssocID="{A2F51D55-F10C-4EC1-8B81-0BBF7C35CB6F}" presName="vert1" presStyleCnt="0"/>
      <dgm:spPr/>
    </dgm:pt>
    <dgm:pt modelId="{4BD2C52C-72F1-451C-939D-2936B79CD317}" type="pres">
      <dgm:prSet presAssocID="{325C116F-7483-47F5-B8CD-20F217786BE4}" presName="thickLine" presStyleLbl="alignNode1" presStyleIdx="1" presStyleCnt="3"/>
      <dgm:spPr/>
    </dgm:pt>
    <dgm:pt modelId="{BD3F31C1-32AD-4B95-9C55-AEBBC3A72634}" type="pres">
      <dgm:prSet presAssocID="{325C116F-7483-47F5-B8CD-20F217786BE4}" presName="horz1" presStyleCnt="0"/>
      <dgm:spPr/>
    </dgm:pt>
    <dgm:pt modelId="{116DE983-22EF-44D4-A961-89515EDB3F5C}" type="pres">
      <dgm:prSet presAssocID="{325C116F-7483-47F5-B8CD-20F217786BE4}" presName="tx1" presStyleLbl="revTx" presStyleIdx="1" presStyleCnt="3"/>
      <dgm:spPr/>
    </dgm:pt>
    <dgm:pt modelId="{7E0EC7E0-5DD1-429E-8162-58B85A624896}" type="pres">
      <dgm:prSet presAssocID="{325C116F-7483-47F5-B8CD-20F217786BE4}" presName="vert1" presStyleCnt="0"/>
      <dgm:spPr/>
    </dgm:pt>
    <dgm:pt modelId="{A666276D-F7B1-4A52-8411-D44C758733B4}" type="pres">
      <dgm:prSet presAssocID="{DDB25A96-9964-452E-AE21-41653C897951}" presName="thickLine" presStyleLbl="alignNode1" presStyleIdx="2" presStyleCnt="3"/>
      <dgm:spPr/>
    </dgm:pt>
    <dgm:pt modelId="{2016F784-49CA-42C4-AB3A-548C2B017ACC}" type="pres">
      <dgm:prSet presAssocID="{DDB25A96-9964-452E-AE21-41653C897951}" presName="horz1" presStyleCnt="0"/>
      <dgm:spPr/>
    </dgm:pt>
    <dgm:pt modelId="{2685421C-0428-47B0-BB08-C9C8D448160C}" type="pres">
      <dgm:prSet presAssocID="{DDB25A96-9964-452E-AE21-41653C897951}" presName="tx1" presStyleLbl="revTx" presStyleIdx="2" presStyleCnt="3"/>
      <dgm:spPr/>
    </dgm:pt>
    <dgm:pt modelId="{1AD733F5-8D78-450E-BA86-71FAF0B0FC06}" type="pres">
      <dgm:prSet presAssocID="{DDB25A96-9964-452E-AE21-41653C897951}" presName="vert1" presStyleCnt="0"/>
      <dgm:spPr/>
    </dgm:pt>
  </dgm:ptLst>
  <dgm:cxnLst>
    <dgm:cxn modelId="{CBD66319-EC03-4B01-85EB-55DFF9FF0A7E}" srcId="{B7E5BB80-8D41-41A5-BE71-EFD50DFCAF15}" destId="{325C116F-7483-47F5-B8CD-20F217786BE4}" srcOrd="1" destOrd="0" parTransId="{F520AE2B-9D08-410C-9C6C-05300AA16038}" sibTransId="{3056A8B3-E64E-4A82-B15A-6C107FC2A26E}"/>
    <dgm:cxn modelId="{FEB06F34-66E8-4CB8-8A84-4D1CAEB9C46A}" srcId="{B7E5BB80-8D41-41A5-BE71-EFD50DFCAF15}" destId="{DDB25A96-9964-452E-AE21-41653C897951}" srcOrd="2" destOrd="0" parTransId="{5B691475-B2DC-4959-B44F-7B0D3F777807}" sibTransId="{D832B37E-EDC5-4DF4-A835-F55785DBE29C}"/>
    <dgm:cxn modelId="{4867734F-65DB-4BFA-9F52-BE07152501D3}" srcId="{B7E5BB80-8D41-41A5-BE71-EFD50DFCAF15}" destId="{A2F51D55-F10C-4EC1-8B81-0BBF7C35CB6F}" srcOrd="0" destOrd="0" parTransId="{85FF4544-E4D1-44A7-90CD-56C18DFB1287}" sibTransId="{AF0F2516-53D2-4841-BBFD-003592D7CF45}"/>
    <dgm:cxn modelId="{D086A4A7-FDA9-4BF5-9D71-D4511D87F5E2}" type="presOf" srcId="{B7E5BB80-8D41-41A5-BE71-EFD50DFCAF15}" destId="{4051049D-A9C5-4D5F-A4C9-0DBEC48684A6}" srcOrd="0" destOrd="0" presId="urn:microsoft.com/office/officeart/2008/layout/LinedList"/>
    <dgm:cxn modelId="{4A8021BC-404E-4BF2-8432-0DB81D7911B4}" type="presOf" srcId="{DDB25A96-9964-452E-AE21-41653C897951}" destId="{2685421C-0428-47B0-BB08-C9C8D448160C}" srcOrd="0" destOrd="0" presId="urn:microsoft.com/office/officeart/2008/layout/LinedList"/>
    <dgm:cxn modelId="{164EA5F0-FEFC-4535-9AA5-F6FE5B985832}" type="presOf" srcId="{325C116F-7483-47F5-B8CD-20F217786BE4}" destId="{116DE983-22EF-44D4-A961-89515EDB3F5C}" srcOrd="0" destOrd="0" presId="urn:microsoft.com/office/officeart/2008/layout/LinedList"/>
    <dgm:cxn modelId="{34AB9CF7-CE81-4AAF-A009-8B714359AE28}" type="presOf" srcId="{A2F51D55-F10C-4EC1-8B81-0BBF7C35CB6F}" destId="{4C16CBD0-2BDB-4F98-9AAE-5CB462F01160}" srcOrd="0" destOrd="0" presId="urn:microsoft.com/office/officeart/2008/layout/LinedList"/>
    <dgm:cxn modelId="{CDF33711-6EF3-4D82-8F84-19A7EEF6B07F}" type="presParOf" srcId="{4051049D-A9C5-4D5F-A4C9-0DBEC48684A6}" destId="{3E577651-BAC9-4A46-B0D5-0F793A887876}" srcOrd="0" destOrd="0" presId="urn:microsoft.com/office/officeart/2008/layout/LinedList"/>
    <dgm:cxn modelId="{4ECC29AB-D400-4107-B6CC-FFB4BD758186}" type="presParOf" srcId="{4051049D-A9C5-4D5F-A4C9-0DBEC48684A6}" destId="{8989660D-B893-4453-BA33-AA772FA285EB}" srcOrd="1" destOrd="0" presId="urn:microsoft.com/office/officeart/2008/layout/LinedList"/>
    <dgm:cxn modelId="{9E20A26D-87BB-4B49-B5FA-F32DACABC9E2}" type="presParOf" srcId="{8989660D-B893-4453-BA33-AA772FA285EB}" destId="{4C16CBD0-2BDB-4F98-9AAE-5CB462F01160}" srcOrd="0" destOrd="0" presId="urn:microsoft.com/office/officeart/2008/layout/LinedList"/>
    <dgm:cxn modelId="{7B003DDD-42EA-4001-8078-BAFA8CA3FD86}" type="presParOf" srcId="{8989660D-B893-4453-BA33-AA772FA285EB}" destId="{2A90BDD6-EEC3-43FA-8808-4148E0071AB2}" srcOrd="1" destOrd="0" presId="urn:microsoft.com/office/officeart/2008/layout/LinedList"/>
    <dgm:cxn modelId="{0F700166-1662-404C-9DD1-5EAE4F7E6756}" type="presParOf" srcId="{4051049D-A9C5-4D5F-A4C9-0DBEC48684A6}" destId="{4BD2C52C-72F1-451C-939D-2936B79CD317}" srcOrd="2" destOrd="0" presId="urn:microsoft.com/office/officeart/2008/layout/LinedList"/>
    <dgm:cxn modelId="{DCA405F9-3AB8-4DCA-85A4-0941F5EFA92F}" type="presParOf" srcId="{4051049D-A9C5-4D5F-A4C9-0DBEC48684A6}" destId="{BD3F31C1-32AD-4B95-9C55-AEBBC3A72634}" srcOrd="3" destOrd="0" presId="urn:microsoft.com/office/officeart/2008/layout/LinedList"/>
    <dgm:cxn modelId="{D90DAB55-1E8F-42EB-B061-D820F12BF6C9}" type="presParOf" srcId="{BD3F31C1-32AD-4B95-9C55-AEBBC3A72634}" destId="{116DE983-22EF-44D4-A961-89515EDB3F5C}" srcOrd="0" destOrd="0" presId="urn:microsoft.com/office/officeart/2008/layout/LinedList"/>
    <dgm:cxn modelId="{A02BC95C-F8FA-4805-B8F4-FECCBD60A71C}" type="presParOf" srcId="{BD3F31C1-32AD-4B95-9C55-AEBBC3A72634}" destId="{7E0EC7E0-5DD1-429E-8162-58B85A624896}" srcOrd="1" destOrd="0" presId="urn:microsoft.com/office/officeart/2008/layout/LinedList"/>
    <dgm:cxn modelId="{4548BB4D-B309-4DA7-9902-B9EC4EF1F99A}" type="presParOf" srcId="{4051049D-A9C5-4D5F-A4C9-0DBEC48684A6}" destId="{A666276D-F7B1-4A52-8411-D44C758733B4}" srcOrd="4" destOrd="0" presId="urn:microsoft.com/office/officeart/2008/layout/LinedList"/>
    <dgm:cxn modelId="{E14D1AF9-4A78-401F-9E50-8D15D2D70E96}" type="presParOf" srcId="{4051049D-A9C5-4D5F-A4C9-0DBEC48684A6}" destId="{2016F784-49CA-42C4-AB3A-548C2B017ACC}" srcOrd="5" destOrd="0" presId="urn:microsoft.com/office/officeart/2008/layout/LinedList"/>
    <dgm:cxn modelId="{64891FF0-E337-492E-B48D-3ECFA2427902}" type="presParOf" srcId="{2016F784-49CA-42C4-AB3A-548C2B017ACC}" destId="{2685421C-0428-47B0-BB08-C9C8D448160C}" srcOrd="0" destOrd="0" presId="urn:microsoft.com/office/officeart/2008/layout/LinedList"/>
    <dgm:cxn modelId="{F23C1175-0CBB-46C5-9E64-694302656BCC}" type="presParOf" srcId="{2016F784-49CA-42C4-AB3A-548C2B017ACC}" destId="{1AD733F5-8D78-450E-BA86-71FAF0B0FC06}"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D12FC50-C480-45FF-904D-CA5609AD028F}" type="doc">
      <dgm:prSet loTypeId="urn:microsoft.com/office/officeart/2008/layout/LinedList" loCatId="list" qsTypeId="urn:microsoft.com/office/officeart/2005/8/quickstyle/simple4" qsCatId="simple" csTypeId="urn:microsoft.com/office/officeart/2005/8/colors/colorful2" csCatId="colorful" phldr="1"/>
      <dgm:spPr/>
      <dgm:t>
        <a:bodyPr/>
        <a:lstStyle/>
        <a:p>
          <a:endParaRPr lang="en-US"/>
        </a:p>
      </dgm:t>
    </dgm:pt>
    <dgm:pt modelId="{94E36888-39E4-4F87-9419-7C8891ADFBFB}">
      <dgm:prSet custT="1"/>
      <dgm:spPr/>
      <dgm:t>
        <a:bodyPr/>
        <a:lstStyle/>
        <a:p>
          <a:r>
            <a:rPr lang="en-US" sz="3300" b="1" baseline="0" dirty="0"/>
            <a:t>Disability: </a:t>
          </a:r>
          <a:r>
            <a:rPr lang="en-US" sz="2900" baseline="0" dirty="0"/>
            <a:t>FSHD Muscular Dystrophy, bilateral moderate sensorineural hearing loss, and eating disorder </a:t>
          </a:r>
          <a:endParaRPr lang="en-US" sz="2900" dirty="0"/>
        </a:p>
      </dgm:t>
    </dgm:pt>
    <dgm:pt modelId="{323F3DD4-871E-428E-B31A-5EAC719F5D70}" type="parTrans" cxnId="{74283C35-C4BA-4A96-BB80-36E0C83403EA}">
      <dgm:prSet/>
      <dgm:spPr/>
      <dgm:t>
        <a:bodyPr/>
        <a:lstStyle/>
        <a:p>
          <a:endParaRPr lang="en-US"/>
        </a:p>
      </dgm:t>
    </dgm:pt>
    <dgm:pt modelId="{813B2843-B133-4C82-8F76-F354FCC88E74}" type="sibTrans" cxnId="{74283C35-C4BA-4A96-BB80-36E0C83403EA}">
      <dgm:prSet/>
      <dgm:spPr/>
      <dgm:t>
        <a:bodyPr/>
        <a:lstStyle/>
        <a:p>
          <a:endParaRPr lang="en-US"/>
        </a:p>
      </dgm:t>
    </dgm:pt>
    <dgm:pt modelId="{DFDBF232-02C5-4138-A7D4-B3500C88AC7E}">
      <dgm:prSet custT="1"/>
      <dgm:spPr/>
      <dgm:t>
        <a:bodyPr/>
        <a:lstStyle/>
        <a:p>
          <a:r>
            <a:rPr lang="en-US" sz="3300" b="1" baseline="0" dirty="0"/>
            <a:t>Adoption: </a:t>
          </a:r>
          <a:r>
            <a:rPr lang="en-US" sz="2900" baseline="0" dirty="0"/>
            <a:t>8 months old, South Korea</a:t>
          </a:r>
          <a:endParaRPr lang="en-US" sz="2900" dirty="0"/>
        </a:p>
      </dgm:t>
    </dgm:pt>
    <dgm:pt modelId="{B60281A2-1577-4391-B8AB-6C2463097664}" type="parTrans" cxnId="{57EF6589-DBC9-4350-8FB3-0AE50E6E7436}">
      <dgm:prSet/>
      <dgm:spPr/>
      <dgm:t>
        <a:bodyPr/>
        <a:lstStyle/>
        <a:p>
          <a:endParaRPr lang="en-US"/>
        </a:p>
      </dgm:t>
    </dgm:pt>
    <dgm:pt modelId="{BF3893C3-15DE-4E3E-B18B-D605A96BD69C}" type="sibTrans" cxnId="{57EF6589-DBC9-4350-8FB3-0AE50E6E7436}">
      <dgm:prSet/>
      <dgm:spPr/>
      <dgm:t>
        <a:bodyPr/>
        <a:lstStyle/>
        <a:p>
          <a:endParaRPr lang="en-US"/>
        </a:p>
      </dgm:t>
    </dgm:pt>
    <dgm:pt modelId="{74FF1332-99F5-4752-A110-8563D3DED198}">
      <dgm:prSet custT="1"/>
      <dgm:spPr/>
      <dgm:t>
        <a:bodyPr/>
        <a:lstStyle/>
        <a:p>
          <a:r>
            <a:rPr lang="en-US" sz="3300" b="1" baseline="0" dirty="0"/>
            <a:t>Influences on Education: </a:t>
          </a:r>
          <a:r>
            <a:rPr lang="en-US" sz="2900" baseline="0" dirty="0"/>
            <a:t>GED, Community College</a:t>
          </a:r>
          <a:endParaRPr lang="en-US" sz="2900" dirty="0"/>
        </a:p>
      </dgm:t>
    </dgm:pt>
    <dgm:pt modelId="{B88917B1-627B-4991-8C7C-741F17A2C555}" type="parTrans" cxnId="{6E47983D-13EE-4686-9FCD-4537E62C4544}">
      <dgm:prSet/>
      <dgm:spPr/>
      <dgm:t>
        <a:bodyPr/>
        <a:lstStyle/>
        <a:p>
          <a:endParaRPr lang="en-US"/>
        </a:p>
      </dgm:t>
    </dgm:pt>
    <dgm:pt modelId="{CCFF96A2-71E9-4037-B37B-A6C866CF28AC}" type="sibTrans" cxnId="{6E47983D-13EE-4686-9FCD-4537E62C4544}">
      <dgm:prSet/>
      <dgm:spPr/>
      <dgm:t>
        <a:bodyPr/>
        <a:lstStyle/>
        <a:p>
          <a:endParaRPr lang="en-US"/>
        </a:p>
      </dgm:t>
    </dgm:pt>
    <dgm:pt modelId="{0B0DE610-5F27-4A46-BDD8-AD35FF2EE1F5}" type="pres">
      <dgm:prSet presAssocID="{3D12FC50-C480-45FF-904D-CA5609AD028F}" presName="vert0" presStyleCnt="0">
        <dgm:presLayoutVars>
          <dgm:dir/>
          <dgm:animOne val="branch"/>
          <dgm:animLvl val="lvl"/>
        </dgm:presLayoutVars>
      </dgm:prSet>
      <dgm:spPr/>
    </dgm:pt>
    <dgm:pt modelId="{785AACA9-FD1A-4176-93A5-68C56C8034B6}" type="pres">
      <dgm:prSet presAssocID="{94E36888-39E4-4F87-9419-7C8891ADFBFB}" presName="thickLine" presStyleLbl="alignNode1" presStyleIdx="0" presStyleCnt="3"/>
      <dgm:spPr/>
    </dgm:pt>
    <dgm:pt modelId="{7FAE0B51-0F9C-42D5-AAD3-7FF254BF2B47}" type="pres">
      <dgm:prSet presAssocID="{94E36888-39E4-4F87-9419-7C8891ADFBFB}" presName="horz1" presStyleCnt="0"/>
      <dgm:spPr/>
    </dgm:pt>
    <dgm:pt modelId="{8CCAEA4D-F548-45B9-928A-2E3077217552}" type="pres">
      <dgm:prSet presAssocID="{94E36888-39E4-4F87-9419-7C8891ADFBFB}" presName="tx1" presStyleLbl="revTx" presStyleIdx="0" presStyleCnt="3"/>
      <dgm:spPr/>
    </dgm:pt>
    <dgm:pt modelId="{C105C9A7-E808-40BB-A796-8F297BC8FDFD}" type="pres">
      <dgm:prSet presAssocID="{94E36888-39E4-4F87-9419-7C8891ADFBFB}" presName="vert1" presStyleCnt="0"/>
      <dgm:spPr/>
    </dgm:pt>
    <dgm:pt modelId="{2F24D3F4-7CCC-46C0-B240-BA8595310C01}" type="pres">
      <dgm:prSet presAssocID="{DFDBF232-02C5-4138-A7D4-B3500C88AC7E}" presName="thickLine" presStyleLbl="alignNode1" presStyleIdx="1" presStyleCnt="3"/>
      <dgm:spPr/>
    </dgm:pt>
    <dgm:pt modelId="{A788EFB9-63B0-4481-AB94-1467F8E8DAAF}" type="pres">
      <dgm:prSet presAssocID="{DFDBF232-02C5-4138-A7D4-B3500C88AC7E}" presName="horz1" presStyleCnt="0"/>
      <dgm:spPr/>
    </dgm:pt>
    <dgm:pt modelId="{65CBA1D4-0E6B-4EB7-9D9E-2136B22083ED}" type="pres">
      <dgm:prSet presAssocID="{DFDBF232-02C5-4138-A7D4-B3500C88AC7E}" presName="tx1" presStyleLbl="revTx" presStyleIdx="1" presStyleCnt="3"/>
      <dgm:spPr/>
    </dgm:pt>
    <dgm:pt modelId="{62703892-29D5-433D-A507-4C8F61C40AAB}" type="pres">
      <dgm:prSet presAssocID="{DFDBF232-02C5-4138-A7D4-B3500C88AC7E}" presName="vert1" presStyleCnt="0"/>
      <dgm:spPr/>
    </dgm:pt>
    <dgm:pt modelId="{374C7B9A-222C-45C3-8E93-25DE7E287CAB}" type="pres">
      <dgm:prSet presAssocID="{74FF1332-99F5-4752-A110-8563D3DED198}" presName="thickLine" presStyleLbl="alignNode1" presStyleIdx="2" presStyleCnt="3"/>
      <dgm:spPr/>
    </dgm:pt>
    <dgm:pt modelId="{7959E7DE-AB0D-4C03-B678-EEE9C9C2F6C8}" type="pres">
      <dgm:prSet presAssocID="{74FF1332-99F5-4752-A110-8563D3DED198}" presName="horz1" presStyleCnt="0"/>
      <dgm:spPr/>
    </dgm:pt>
    <dgm:pt modelId="{7CF7F520-FB41-43FB-AFC1-1C0484DF5E29}" type="pres">
      <dgm:prSet presAssocID="{74FF1332-99F5-4752-A110-8563D3DED198}" presName="tx1" presStyleLbl="revTx" presStyleIdx="2" presStyleCnt="3"/>
      <dgm:spPr/>
    </dgm:pt>
    <dgm:pt modelId="{904E8971-945C-4BE1-AB44-136CF4B9528F}" type="pres">
      <dgm:prSet presAssocID="{74FF1332-99F5-4752-A110-8563D3DED198}" presName="vert1" presStyleCnt="0"/>
      <dgm:spPr/>
    </dgm:pt>
  </dgm:ptLst>
  <dgm:cxnLst>
    <dgm:cxn modelId="{D1B85916-7DAC-48A3-87EB-94354C1BCBBB}" type="presOf" srcId="{94E36888-39E4-4F87-9419-7C8891ADFBFB}" destId="{8CCAEA4D-F548-45B9-928A-2E3077217552}" srcOrd="0" destOrd="0" presId="urn:microsoft.com/office/officeart/2008/layout/LinedList"/>
    <dgm:cxn modelId="{8593AF27-9BB4-46E2-92C2-F8D103951C5D}" type="presOf" srcId="{74FF1332-99F5-4752-A110-8563D3DED198}" destId="{7CF7F520-FB41-43FB-AFC1-1C0484DF5E29}" srcOrd="0" destOrd="0" presId="urn:microsoft.com/office/officeart/2008/layout/LinedList"/>
    <dgm:cxn modelId="{74283C35-C4BA-4A96-BB80-36E0C83403EA}" srcId="{3D12FC50-C480-45FF-904D-CA5609AD028F}" destId="{94E36888-39E4-4F87-9419-7C8891ADFBFB}" srcOrd="0" destOrd="0" parTransId="{323F3DD4-871E-428E-B31A-5EAC719F5D70}" sibTransId="{813B2843-B133-4C82-8F76-F354FCC88E74}"/>
    <dgm:cxn modelId="{6E47983D-13EE-4686-9FCD-4537E62C4544}" srcId="{3D12FC50-C480-45FF-904D-CA5609AD028F}" destId="{74FF1332-99F5-4752-A110-8563D3DED198}" srcOrd="2" destOrd="0" parTransId="{B88917B1-627B-4991-8C7C-741F17A2C555}" sibTransId="{CCFF96A2-71E9-4037-B37B-A6C866CF28AC}"/>
    <dgm:cxn modelId="{57EF6589-DBC9-4350-8FB3-0AE50E6E7436}" srcId="{3D12FC50-C480-45FF-904D-CA5609AD028F}" destId="{DFDBF232-02C5-4138-A7D4-B3500C88AC7E}" srcOrd="1" destOrd="0" parTransId="{B60281A2-1577-4391-B8AB-6C2463097664}" sibTransId="{BF3893C3-15DE-4E3E-B18B-D605A96BD69C}"/>
    <dgm:cxn modelId="{F75386DC-E8D0-41B1-8199-DC474A2954AF}" type="presOf" srcId="{3D12FC50-C480-45FF-904D-CA5609AD028F}" destId="{0B0DE610-5F27-4A46-BDD8-AD35FF2EE1F5}" srcOrd="0" destOrd="0" presId="urn:microsoft.com/office/officeart/2008/layout/LinedList"/>
    <dgm:cxn modelId="{48E849F9-D26A-4A0D-8740-315BB6CD17F1}" type="presOf" srcId="{DFDBF232-02C5-4138-A7D4-B3500C88AC7E}" destId="{65CBA1D4-0E6B-4EB7-9D9E-2136B22083ED}" srcOrd="0" destOrd="0" presId="urn:microsoft.com/office/officeart/2008/layout/LinedList"/>
    <dgm:cxn modelId="{46092C6E-0AA1-4E2A-BC6B-0F501A8B2218}" type="presParOf" srcId="{0B0DE610-5F27-4A46-BDD8-AD35FF2EE1F5}" destId="{785AACA9-FD1A-4176-93A5-68C56C8034B6}" srcOrd="0" destOrd="0" presId="urn:microsoft.com/office/officeart/2008/layout/LinedList"/>
    <dgm:cxn modelId="{232BAC2C-97A6-4963-A207-7C1100A656CB}" type="presParOf" srcId="{0B0DE610-5F27-4A46-BDD8-AD35FF2EE1F5}" destId="{7FAE0B51-0F9C-42D5-AAD3-7FF254BF2B47}" srcOrd="1" destOrd="0" presId="urn:microsoft.com/office/officeart/2008/layout/LinedList"/>
    <dgm:cxn modelId="{756AC8D2-DF85-4620-93B2-F77D696B69F7}" type="presParOf" srcId="{7FAE0B51-0F9C-42D5-AAD3-7FF254BF2B47}" destId="{8CCAEA4D-F548-45B9-928A-2E3077217552}" srcOrd="0" destOrd="0" presId="urn:microsoft.com/office/officeart/2008/layout/LinedList"/>
    <dgm:cxn modelId="{8771D4FF-4123-4FD0-9D1D-280C04A08468}" type="presParOf" srcId="{7FAE0B51-0F9C-42D5-AAD3-7FF254BF2B47}" destId="{C105C9A7-E808-40BB-A796-8F297BC8FDFD}" srcOrd="1" destOrd="0" presId="urn:microsoft.com/office/officeart/2008/layout/LinedList"/>
    <dgm:cxn modelId="{E03E51E9-FCAB-4320-B469-7CB805848EF4}" type="presParOf" srcId="{0B0DE610-5F27-4A46-BDD8-AD35FF2EE1F5}" destId="{2F24D3F4-7CCC-46C0-B240-BA8595310C01}" srcOrd="2" destOrd="0" presId="urn:microsoft.com/office/officeart/2008/layout/LinedList"/>
    <dgm:cxn modelId="{B2F696EC-BEA2-417F-945E-E8FF0268EBB2}" type="presParOf" srcId="{0B0DE610-5F27-4A46-BDD8-AD35FF2EE1F5}" destId="{A788EFB9-63B0-4481-AB94-1467F8E8DAAF}" srcOrd="3" destOrd="0" presId="urn:microsoft.com/office/officeart/2008/layout/LinedList"/>
    <dgm:cxn modelId="{9F8426F0-FFFC-4D52-87FA-53480D6C7BC2}" type="presParOf" srcId="{A788EFB9-63B0-4481-AB94-1467F8E8DAAF}" destId="{65CBA1D4-0E6B-4EB7-9D9E-2136B22083ED}" srcOrd="0" destOrd="0" presId="urn:microsoft.com/office/officeart/2008/layout/LinedList"/>
    <dgm:cxn modelId="{1520F655-2C66-49CE-ACD9-37CBB99F025C}" type="presParOf" srcId="{A788EFB9-63B0-4481-AB94-1467F8E8DAAF}" destId="{62703892-29D5-433D-A507-4C8F61C40AAB}" srcOrd="1" destOrd="0" presId="urn:microsoft.com/office/officeart/2008/layout/LinedList"/>
    <dgm:cxn modelId="{9DE5EC2A-C8D9-4E48-8E04-49FFAB7DE226}" type="presParOf" srcId="{0B0DE610-5F27-4A46-BDD8-AD35FF2EE1F5}" destId="{374C7B9A-222C-45C3-8E93-25DE7E287CAB}" srcOrd="4" destOrd="0" presId="urn:microsoft.com/office/officeart/2008/layout/LinedList"/>
    <dgm:cxn modelId="{BF57D442-5927-4DEE-9E0C-2F7D42FF4CD6}" type="presParOf" srcId="{0B0DE610-5F27-4A46-BDD8-AD35FF2EE1F5}" destId="{7959E7DE-AB0D-4C03-B678-EEE9C9C2F6C8}" srcOrd="5" destOrd="0" presId="urn:microsoft.com/office/officeart/2008/layout/LinedList"/>
    <dgm:cxn modelId="{6410EDBE-5916-499A-8EAD-F48BB6B3BC03}" type="presParOf" srcId="{7959E7DE-AB0D-4C03-B678-EEE9C9C2F6C8}" destId="{7CF7F520-FB41-43FB-AFC1-1C0484DF5E29}" srcOrd="0" destOrd="0" presId="urn:microsoft.com/office/officeart/2008/layout/LinedList"/>
    <dgm:cxn modelId="{360046C6-76AD-4E95-9A19-2329B85F8A37}" type="presParOf" srcId="{7959E7DE-AB0D-4C03-B678-EEE9C9C2F6C8}" destId="{904E8971-945C-4BE1-AB44-136CF4B9528F}"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0D51E19-C16B-452E-8906-4FF769BCB082}" type="doc">
      <dgm:prSet loTypeId="urn:diagrams.loki3.com/BracketList" loCatId="list" qsTypeId="urn:microsoft.com/office/officeart/2005/8/quickstyle/simple2" qsCatId="simple" csTypeId="urn:microsoft.com/office/officeart/2005/8/colors/accent1_2" csCatId="accent1" phldr="1"/>
      <dgm:spPr/>
      <dgm:t>
        <a:bodyPr/>
        <a:lstStyle/>
        <a:p>
          <a:endParaRPr lang="en-US"/>
        </a:p>
      </dgm:t>
    </dgm:pt>
    <dgm:pt modelId="{A8816C5C-C04C-4A65-84F6-1103697A373F}">
      <dgm:prSet phldrT="[Text]" custT="1"/>
      <dgm:spPr/>
      <dgm:t>
        <a:bodyPr/>
        <a:lstStyle/>
        <a:p>
          <a:r>
            <a:rPr lang="en-US" sz="3200" dirty="0"/>
            <a:t>Participant 1</a:t>
          </a:r>
        </a:p>
      </dgm:t>
    </dgm:pt>
    <dgm:pt modelId="{96CAC4B6-B081-41D9-AF95-3130C9F37083}" type="parTrans" cxnId="{8E487B2F-44B0-47F7-8875-27A090F60CA1}">
      <dgm:prSet/>
      <dgm:spPr/>
      <dgm:t>
        <a:bodyPr/>
        <a:lstStyle/>
        <a:p>
          <a:endParaRPr lang="en-US"/>
        </a:p>
      </dgm:t>
    </dgm:pt>
    <dgm:pt modelId="{61F322F9-4A3D-459D-A37D-FAB20DA39C71}" type="sibTrans" cxnId="{8E487B2F-44B0-47F7-8875-27A090F60CA1}">
      <dgm:prSet/>
      <dgm:spPr/>
      <dgm:t>
        <a:bodyPr/>
        <a:lstStyle/>
        <a:p>
          <a:endParaRPr lang="en-US"/>
        </a:p>
      </dgm:t>
    </dgm:pt>
    <dgm:pt modelId="{76D8B368-D8CB-4A9F-8D0D-BAEC198FDC30}">
      <dgm:prSet phldrT="[Text]" custT="1"/>
      <dgm:spPr/>
      <dgm:t>
        <a:bodyPr/>
        <a:lstStyle/>
        <a:p>
          <a:pPr algn="l">
            <a:lnSpc>
              <a:spcPct val="100000"/>
            </a:lnSpc>
            <a:buFont typeface="Arial" panose="020B0604020202020204" pitchFamily="34" charset="0"/>
            <a:buChar char="•"/>
          </a:pPr>
          <a:r>
            <a:rPr lang="en-US" sz="2400" i="0" dirty="0"/>
            <a:t>Their physical traits didn’t affect their success academically just their social life.</a:t>
          </a:r>
          <a:endParaRPr lang="en-US" sz="2400" dirty="0"/>
        </a:p>
      </dgm:t>
    </dgm:pt>
    <dgm:pt modelId="{3C23CAE0-9EBF-4139-B27D-3231B226C4F0}" type="parTrans" cxnId="{769BB379-E7E2-43C5-BDB5-6089020EC545}">
      <dgm:prSet/>
      <dgm:spPr/>
      <dgm:t>
        <a:bodyPr/>
        <a:lstStyle/>
        <a:p>
          <a:endParaRPr lang="en-US"/>
        </a:p>
      </dgm:t>
    </dgm:pt>
    <dgm:pt modelId="{C09A3538-0572-4F99-BCBC-00DF4EC7470B}" type="sibTrans" cxnId="{769BB379-E7E2-43C5-BDB5-6089020EC545}">
      <dgm:prSet/>
      <dgm:spPr/>
      <dgm:t>
        <a:bodyPr/>
        <a:lstStyle/>
        <a:p>
          <a:endParaRPr lang="en-US"/>
        </a:p>
      </dgm:t>
    </dgm:pt>
    <dgm:pt modelId="{F2C86610-3975-4C12-90D8-3BAB124B2A46}">
      <dgm:prSet phldrT="[Text]" custT="1"/>
      <dgm:spPr/>
      <dgm:t>
        <a:bodyPr/>
        <a:lstStyle/>
        <a:p>
          <a:r>
            <a:rPr lang="en-US" sz="3200" dirty="0"/>
            <a:t>Participant 2</a:t>
          </a:r>
        </a:p>
      </dgm:t>
    </dgm:pt>
    <dgm:pt modelId="{58B322CE-6B8B-4867-A1E7-AB5AC2810751}" type="parTrans" cxnId="{294ACDC1-48D3-42A3-9728-260C745ABCFA}">
      <dgm:prSet/>
      <dgm:spPr/>
      <dgm:t>
        <a:bodyPr/>
        <a:lstStyle/>
        <a:p>
          <a:endParaRPr lang="en-US"/>
        </a:p>
      </dgm:t>
    </dgm:pt>
    <dgm:pt modelId="{88E73230-253F-4372-AA27-E3E8D7EA78BB}" type="sibTrans" cxnId="{294ACDC1-48D3-42A3-9728-260C745ABCFA}">
      <dgm:prSet/>
      <dgm:spPr/>
      <dgm:t>
        <a:bodyPr/>
        <a:lstStyle/>
        <a:p>
          <a:endParaRPr lang="en-US"/>
        </a:p>
      </dgm:t>
    </dgm:pt>
    <dgm:pt modelId="{4BE72B44-C842-48F3-BC8E-0B2103F8C770}">
      <dgm:prSet phldrT="[Text]" custT="1"/>
      <dgm:spPr/>
      <dgm:t>
        <a:bodyPr/>
        <a:lstStyle/>
        <a:p>
          <a:pPr>
            <a:lnSpc>
              <a:spcPct val="100000"/>
            </a:lnSpc>
            <a:buFont typeface="Arial" panose="020B0604020202020204" pitchFamily="34" charset="0"/>
            <a:buChar char="•"/>
          </a:pPr>
          <a:r>
            <a:rPr lang="en-US" sz="2400" i="0" dirty="0"/>
            <a:t>Did well in school, but the physical traits limited their ability to fully get around school.</a:t>
          </a:r>
          <a:endParaRPr lang="en-US" sz="2400" dirty="0"/>
        </a:p>
      </dgm:t>
    </dgm:pt>
    <dgm:pt modelId="{000E2A9F-FE80-41BA-832E-B79242E3B266}" type="parTrans" cxnId="{4C7E2671-2F12-471D-8BCE-AA5A76962178}">
      <dgm:prSet/>
      <dgm:spPr/>
      <dgm:t>
        <a:bodyPr/>
        <a:lstStyle/>
        <a:p>
          <a:endParaRPr lang="en-US"/>
        </a:p>
      </dgm:t>
    </dgm:pt>
    <dgm:pt modelId="{FA62F317-90CE-4D96-A2FD-BD65D7C97228}" type="sibTrans" cxnId="{4C7E2671-2F12-471D-8BCE-AA5A76962178}">
      <dgm:prSet/>
      <dgm:spPr/>
      <dgm:t>
        <a:bodyPr/>
        <a:lstStyle/>
        <a:p>
          <a:endParaRPr lang="en-US"/>
        </a:p>
      </dgm:t>
    </dgm:pt>
    <dgm:pt modelId="{C955C696-A3DC-4C37-8F15-4C2D2C54B3A8}">
      <dgm:prSet custT="1"/>
      <dgm:spPr/>
      <dgm:t>
        <a:bodyPr/>
        <a:lstStyle/>
        <a:p>
          <a:pPr algn="l">
            <a:lnSpc>
              <a:spcPct val="100000"/>
            </a:lnSpc>
            <a:buFont typeface="Arial" panose="020B0604020202020204" pitchFamily="34" charset="0"/>
            <a:buChar char="•"/>
          </a:pPr>
          <a:r>
            <a:rPr lang="en-US" sz="2400" i="0" dirty="0"/>
            <a:t>Bullied by peers for her high intellect and disabilities. </a:t>
          </a:r>
        </a:p>
      </dgm:t>
    </dgm:pt>
    <dgm:pt modelId="{51E93298-9EEE-4827-AA87-0AAF51055611}" type="parTrans" cxnId="{20F64685-EF05-4201-B447-FCD7B80E5606}">
      <dgm:prSet/>
      <dgm:spPr/>
      <dgm:t>
        <a:bodyPr/>
        <a:lstStyle/>
        <a:p>
          <a:endParaRPr lang="en-US"/>
        </a:p>
      </dgm:t>
    </dgm:pt>
    <dgm:pt modelId="{7986D554-C870-400C-92CE-EEE6AAB03617}" type="sibTrans" cxnId="{20F64685-EF05-4201-B447-FCD7B80E5606}">
      <dgm:prSet/>
      <dgm:spPr/>
      <dgm:t>
        <a:bodyPr/>
        <a:lstStyle/>
        <a:p>
          <a:endParaRPr lang="en-US"/>
        </a:p>
      </dgm:t>
    </dgm:pt>
    <dgm:pt modelId="{C7822944-DB77-4828-9F9E-5DD6A56B0E6E}">
      <dgm:prSet custT="1"/>
      <dgm:spPr/>
      <dgm:t>
        <a:bodyPr/>
        <a:lstStyle/>
        <a:p>
          <a:pPr algn="l">
            <a:lnSpc>
              <a:spcPct val="100000"/>
            </a:lnSpc>
            <a:buFont typeface="Arial" panose="020B0604020202020204" pitchFamily="34" charset="0"/>
            <a:buChar char="•"/>
          </a:pPr>
          <a:endParaRPr lang="en-US" sz="2400" i="0" dirty="0"/>
        </a:p>
      </dgm:t>
    </dgm:pt>
    <dgm:pt modelId="{87C0D51C-0929-4CAB-9324-D51112DE58DA}" type="parTrans" cxnId="{7BB4195E-05A6-4D27-9924-5D4B19AA39C0}">
      <dgm:prSet/>
      <dgm:spPr/>
      <dgm:t>
        <a:bodyPr/>
        <a:lstStyle/>
        <a:p>
          <a:endParaRPr lang="en-US"/>
        </a:p>
      </dgm:t>
    </dgm:pt>
    <dgm:pt modelId="{E2A2A4C3-BC46-4362-A82F-EBB27602A765}" type="sibTrans" cxnId="{7BB4195E-05A6-4D27-9924-5D4B19AA39C0}">
      <dgm:prSet/>
      <dgm:spPr/>
      <dgm:t>
        <a:bodyPr/>
        <a:lstStyle/>
        <a:p>
          <a:endParaRPr lang="en-US"/>
        </a:p>
      </dgm:t>
    </dgm:pt>
    <dgm:pt modelId="{92CC1253-1D1C-458F-A2F0-CC57D0B74F1A}">
      <dgm:prSet custT="1"/>
      <dgm:spPr/>
      <dgm:t>
        <a:bodyPr/>
        <a:lstStyle/>
        <a:p>
          <a:pPr>
            <a:lnSpc>
              <a:spcPct val="100000"/>
            </a:lnSpc>
            <a:buFont typeface="Arial" panose="020B0604020202020204" pitchFamily="34" charset="0"/>
            <a:buChar char="•"/>
          </a:pPr>
          <a:r>
            <a:rPr lang="en-US" sz="2400" i="0" dirty="0"/>
            <a:t>Ended up dropping out, but later got their GED. </a:t>
          </a:r>
        </a:p>
      </dgm:t>
    </dgm:pt>
    <dgm:pt modelId="{04DD2DC7-CF50-496D-ABBC-3F1325432864}" type="parTrans" cxnId="{AC050A8B-1FF0-455D-B46B-91629F02D728}">
      <dgm:prSet/>
      <dgm:spPr/>
      <dgm:t>
        <a:bodyPr/>
        <a:lstStyle/>
        <a:p>
          <a:endParaRPr lang="en-US"/>
        </a:p>
      </dgm:t>
    </dgm:pt>
    <dgm:pt modelId="{9FC8CF6E-19F3-46F3-A615-1879A4E6F1A5}" type="sibTrans" cxnId="{AC050A8B-1FF0-455D-B46B-91629F02D728}">
      <dgm:prSet/>
      <dgm:spPr/>
      <dgm:t>
        <a:bodyPr/>
        <a:lstStyle/>
        <a:p>
          <a:endParaRPr lang="en-US"/>
        </a:p>
      </dgm:t>
    </dgm:pt>
    <dgm:pt modelId="{CA4726D1-04A0-4F7B-B33A-3222CB5A3565}">
      <dgm:prSet custT="1"/>
      <dgm:spPr/>
      <dgm:t>
        <a:bodyPr/>
        <a:lstStyle/>
        <a:p>
          <a:pPr>
            <a:lnSpc>
              <a:spcPct val="100000"/>
            </a:lnSpc>
            <a:buFont typeface="Arial" panose="020B0604020202020204" pitchFamily="34" charset="0"/>
            <a:buChar char="•"/>
          </a:pPr>
          <a:endParaRPr lang="en-US" sz="2400" i="0" dirty="0"/>
        </a:p>
      </dgm:t>
    </dgm:pt>
    <dgm:pt modelId="{8682D057-0EFD-4B7A-85F0-CB1DF9BDA029}" type="parTrans" cxnId="{5FCD252B-B958-4960-B892-69737F91589D}">
      <dgm:prSet/>
      <dgm:spPr/>
      <dgm:t>
        <a:bodyPr/>
        <a:lstStyle/>
        <a:p>
          <a:endParaRPr lang="en-US"/>
        </a:p>
      </dgm:t>
    </dgm:pt>
    <dgm:pt modelId="{7583BE62-DFBE-4D89-A636-CCFF8153B734}" type="sibTrans" cxnId="{5FCD252B-B958-4960-B892-69737F91589D}">
      <dgm:prSet/>
      <dgm:spPr/>
      <dgm:t>
        <a:bodyPr/>
        <a:lstStyle/>
        <a:p>
          <a:endParaRPr lang="en-US"/>
        </a:p>
      </dgm:t>
    </dgm:pt>
    <dgm:pt modelId="{987EEE3D-7368-40D1-BE0C-71DD3832C674}" type="pres">
      <dgm:prSet presAssocID="{50D51E19-C16B-452E-8906-4FF769BCB082}" presName="Name0" presStyleCnt="0">
        <dgm:presLayoutVars>
          <dgm:dir/>
          <dgm:animLvl val="lvl"/>
          <dgm:resizeHandles val="exact"/>
        </dgm:presLayoutVars>
      </dgm:prSet>
      <dgm:spPr/>
    </dgm:pt>
    <dgm:pt modelId="{2FA24BA9-6D30-4B2D-9413-FB707AD7C0FA}" type="pres">
      <dgm:prSet presAssocID="{A8816C5C-C04C-4A65-84F6-1103697A373F}" presName="linNode" presStyleCnt="0"/>
      <dgm:spPr/>
    </dgm:pt>
    <dgm:pt modelId="{57EED6EF-00E7-421C-8CA5-1219E29CDBE9}" type="pres">
      <dgm:prSet presAssocID="{A8816C5C-C04C-4A65-84F6-1103697A373F}" presName="parTx" presStyleLbl="revTx" presStyleIdx="0" presStyleCnt="2">
        <dgm:presLayoutVars>
          <dgm:chMax val="1"/>
          <dgm:bulletEnabled val="1"/>
        </dgm:presLayoutVars>
      </dgm:prSet>
      <dgm:spPr/>
    </dgm:pt>
    <dgm:pt modelId="{5BF9E55E-8CEE-4856-86B5-4BCC9D978559}" type="pres">
      <dgm:prSet presAssocID="{A8816C5C-C04C-4A65-84F6-1103697A373F}" presName="bracket" presStyleLbl="parChTrans1D1" presStyleIdx="0" presStyleCnt="2"/>
      <dgm:spPr/>
    </dgm:pt>
    <dgm:pt modelId="{9F6C269E-B833-4AD7-976A-343E280B235F}" type="pres">
      <dgm:prSet presAssocID="{A8816C5C-C04C-4A65-84F6-1103697A373F}" presName="spH" presStyleCnt="0"/>
      <dgm:spPr/>
    </dgm:pt>
    <dgm:pt modelId="{9BD4947C-E385-4414-A98D-D53AED041338}" type="pres">
      <dgm:prSet presAssocID="{A8816C5C-C04C-4A65-84F6-1103697A373F}" presName="desTx" presStyleLbl="node1" presStyleIdx="0" presStyleCnt="2">
        <dgm:presLayoutVars>
          <dgm:bulletEnabled val="1"/>
        </dgm:presLayoutVars>
      </dgm:prSet>
      <dgm:spPr/>
    </dgm:pt>
    <dgm:pt modelId="{996B582F-3946-4048-B6DB-D286329F103E}" type="pres">
      <dgm:prSet presAssocID="{61F322F9-4A3D-459D-A37D-FAB20DA39C71}" presName="spV" presStyleCnt="0"/>
      <dgm:spPr/>
    </dgm:pt>
    <dgm:pt modelId="{C2D9A513-46E5-4110-BC09-DFB5B27AC49B}" type="pres">
      <dgm:prSet presAssocID="{F2C86610-3975-4C12-90D8-3BAB124B2A46}" presName="linNode" presStyleCnt="0"/>
      <dgm:spPr/>
    </dgm:pt>
    <dgm:pt modelId="{D1DA26B6-50F4-4452-B97B-4B2555017715}" type="pres">
      <dgm:prSet presAssocID="{F2C86610-3975-4C12-90D8-3BAB124B2A46}" presName="parTx" presStyleLbl="revTx" presStyleIdx="1" presStyleCnt="2">
        <dgm:presLayoutVars>
          <dgm:chMax val="1"/>
          <dgm:bulletEnabled val="1"/>
        </dgm:presLayoutVars>
      </dgm:prSet>
      <dgm:spPr/>
    </dgm:pt>
    <dgm:pt modelId="{6988C646-7DF5-4B23-AE19-C6EB66DDD60A}" type="pres">
      <dgm:prSet presAssocID="{F2C86610-3975-4C12-90D8-3BAB124B2A46}" presName="bracket" presStyleLbl="parChTrans1D1" presStyleIdx="1" presStyleCnt="2"/>
      <dgm:spPr/>
    </dgm:pt>
    <dgm:pt modelId="{E0D8AAE3-A665-479A-80A0-650D5BB08720}" type="pres">
      <dgm:prSet presAssocID="{F2C86610-3975-4C12-90D8-3BAB124B2A46}" presName="spH" presStyleCnt="0"/>
      <dgm:spPr/>
    </dgm:pt>
    <dgm:pt modelId="{CAE71334-507D-4145-8FFC-67E82E4D9657}" type="pres">
      <dgm:prSet presAssocID="{F2C86610-3975-4C12-90D8-3BAB124B2A46}" presName="desTx" presStyleLbl="node1" presStyleIdx="1" presStyleCnt="2">
        <dgm:presLayoutVars>
          <dgm:bulletEnabled val="1"/>
        </dgm:presLayoutVars>
      </dgm:prSet>
      <dgm:spPr/>
    </dgm:pt>
  </dgm:ptLst>
  <dgm:cxnLst>
    <dgm:cxn modelId="{5FCD252B-B958-4960-B892-69737F91589D}" srcId="{F2C86610-3975-4C12-90D8-3BAB124B2A46}" destId="{CA4726D1-04A0-4F7B-B33A-3222CB5A3565}" srcOrd="2" destOrd="0" parTransId="{8682D057-0EFD-4B7A-85F0-CB1DF9BDA029}" sibTransId="{7583BE62-DFBE-4D89-A636-CCFF8153B734}"/>
    <dgm:cxn modelId="{8E487B2F-44B0-47F7-8875-27A090F60CA1}" srcId="{50D51E19-C16B-452E-8906-4FF769BCB082}" destId="{A8816C5C-C04C-4A65-84F6-1103697A373F}" srcOrd="0" destOrd="0" parTransId="{96CAC4B6-B081-41D9-AF95-3130C9F37083}" sibTransId="{61F322F9-4A3D-459D-A37D-FAB20DA39C71}"/>
    <dgm:cxn modelId="{7BB4195E-05A6-4D27-9924-5D4B19AA39C0}" srcId="{A8816C5C-C04C-4A65-84F6-1103697A373F}" destId="{C7822944-DB77-4828-9F9E-5DD6A56B0E6E}" srcOrd="2" destOrd="0" parTransId="{87C0D51C-0929-4CAB-9324-D51112DE58DA}" sibTransId="{E2A2A4C3-BC46-4362-A82F-EBB27602A765}"/>
    <dgm:cxn modelId="{F704B262-B5DA-40CD-98F0-2D671F7C7CD2}" type="presOf" srcId="{CA4726D1-04A0-4F7B-B33A-3222CB5A3565}" destId="{CAE71334-507D-4145-8FFC-67E82E4D9657}" srcOrd="0" destOrd="2" presId="urn:diagrams.loki3.com/BracketList"/>
    <dgm:cxn modelId="{BC9A0D68-2836-4264-837D-BF985BE680E4}" type="presOf" srcId="{C955C696-A3DC-4C37-8F15-4C2D2C54B3A8}" destId="{9BD4947C-E385-4414-A98D-D53AED041338}" srcOrd="0" destOrd="1" presId="urn:diagrams.loki3.com/BracketList"/>
    <dgm:cxn modelId="{A18A0250-FA08-473C-830D-5E6AA184E693}" type="presOf" srcId="{4BE72B44-C842-48F3-BC8E-0B2103F8C770}" destId="{CAE71334-507D-4145-8FFC-67E82E4D9657}" srcOrd="0" destOrd="0" presId="urn:diagrams.loki3.com/BracketList"/>
    <dgm:cxn modelId="{4C7E2671-2F12-471D-8BCE-AA5A76962178}" srcId="{F2C86610-3975-4C12-90D8-3BAB124B2A46}" destId="{4BE72B44-C842-48F3-BC8E-0B2103F8C770}" srcOrd="0" destOrd="0" parTransId="{000E2A9F-FE80-41BA-832E-B79242E3B266}" sibTransId="{FA62F317-90CE-4D96-A2FD-BD65D7C97228}"/>
    <dgm:cxn modelId="{769BB379-E7E2-43C5-BDB5-6089020EC545}" srcId="{A8816C5C-C04C-4A65-84F6-1103697A373F}" destId="{76D8B368-D8CB-4A9F-8D0D-BAEC198FDC30}" srcOrd="0" destOrd="0" parTransId="{3C23CAE0-9EBF-4139-B27D-3231B226C4F0}" sibTransId="{C09A3538-0572-4F99-BCBC-00DF4EC7470B}"/>
    <dgm:cxn modelId="{8A072B84-58FE-4E13-99B4-A2A3F2FED32D}" type="presOf" srcId="{A8816C5C-C04C-4A65-84F6-1103697A373F}" destId="{57EED6EF-00E7-421C-8CA5-1219E29CDBE9}" srcOrd="0" destOrd="0" presId="urn:diagrams.loki3.com/BracketList"/>
    <dgm:cxn modelId="{20F64685-EF05-4201-B447-FCD7B80E5606}" srcId="{A8816C5C-C04C-4A65-84F6-1103697A373F}" destId="{C955C696-A3DC-4C37-8F15-4C2D2C54B3A8}" srcOrd="1" destOrd="0" parTransId="{51E93298-9EEE-4827-AA87-0AAF51055611}" sibTransId="{7986D554-C870-400C-92CE-EEE6AAB03617}"/>
    <dgm:cxn modelId="{AC050A8B-1FF0-455D-B46B-91629F02D728}" srcId="{F2C86610-3975-4C12-90D8-3BAB124B2A46}" destId="{92CC1253-1D1C-458F-A2F0-CC57D0B74F1A}" srcOrd="1" destOrd="0" parTransId="{04DD2DC7-CF50-496D-ABBC-3F1325432864}" sibTransId="{9FC8CF6E-19F3-46F3-A615-1879A4E6F1A5}"/>
    <dgm:cxn modelId="{294ACDC1-48D3-42A3-9728-260C745ABCFA}" srcId="{50D51E19-C16B-452E-8906-4FF769BCB082}" destId="{F2C86610-3975-4C12-90D8-3BAB124B2A46}" srcOrd="1" destOrd="0" parTransId="{58B322CE-6B8B-4867-A1E7-AB5AC2810751}" sibTransId="{88E73230-253F-4372-AA27-E3E8D7EA78BB}"/>
    <dgm:cxn modelId="{3D76B8C9-4057-48C9-8DC6-5616E7FC91CB}" type="presOf" srcId="{F2C86610-3975-4C12-90D8-3BAB124B2A46}" destId="{D1DA26B6-50F4-4452-B97B-4B2555017715}" srcOrd="0" destOrd="0" presId="urn:diagrams.loki3.com/BracketList"/>
    <dgm:cxn modelId="{1690D7E0-27D4-4806-B490-A2AEE7767EC1}" type="presOf" srcId="{76D8B368-D8CB-4A9F-8D0D-BAEC198FDC30}" destId="{9BD4947C-E385-4414-A98D-D53AED041338}" srcOrd="0" destOrd="0" presId="urn:diagrams.loki3.com/BracketList"/>
    <dgm:cxn modelId="{38C04CE5-F751-4A39-8AD1-274FF7019812}" type="presOf" srcId="{92CC1253-1D1C-458F-A2F0-CC57D0B74F1A}" destId="{CAE71334-507D-4145-8FFC-67E82E4D9657}" srcOrd="0" destOrd="1" presId="urn:diagrams.loki3.com/BracketList"/>
    <dgm:cxn modelId="{AAB1FCF4-1B74-4406-9FCE-26238F27D5D6}" type="presOf" srcId="{C7822944-DB77-4828-9F9E-5DD6A56B0E6E}" destId="{9BD4947C-E385-4414-A98D-D53AED041338}" srcOrd="0" destOrd="2" presId="urn:diagrams.loki3.com/BracketList"/>
    <dgm:cxn modelId="{A2FC3DFB-19FE-49B0-B627-7BE547556D87}" type="presOf" srcId="{50D51E19-C16B-452E-8906-4FF769BCB082}" destId="{987EEE3D-7368-40D1-BE0C-71DD3832C674}" srcOrd="0" destOrd="0" presId="urn:diagrams.loki3.com/BracketList"/>
    <dgm:cxn modelId="{16C549A3-03BE-4C68-AEDA-44F952FFD517}" type="presParOf" srcId="{987EEE3D-7368-40D1-BE0C-71DD3832C674}" destId="{2FA24BA9-6D30-4B2D-9413-FB707AD7C0FA}" srcOrd="0" destOrd="0" presId="urn:diagrams.loki3.com/BracketList"/>
    <dgm:cxn modelId="{D9A57570-090B-4AFD-9C9E-10C0052E2B11}" type="presParOf" srcId="{2FA24BA9-6D30-4B2D-9413-FB707AD7C0FA}" destId="{57EED6EF-00E7-421C-8CA5-1219E29CDBE9}" srcOrd="0" destOrd="0" presId="urn:diagrams.loki3.com/BracketList"/>
    <dgm:cxn modelId="{B0AB49FA-F8A9-4106-AFF4-1AB4624F86EF}" type="presParOf" srcId="{2FA24BA9-6D30-4B2D-9413-FB707AD7C0FA}" destId="{5BF9E55E-8CEE-4856-86B5-4BCC9D978559}" srcOrd="1" destOrd="0" presId="urn:diagrams.loki3.com/BracketList"/>
    <dgm:cxn modelId="{88EEDFA5-FF21-4AFB-86A6-402FDD918ACF}" type="presParOf" srcId="{2FA24BA9-6D30-4B2D-9413-FB707AD7C0FA}" destId="{9F6C269E-B833-4AD7-976A-343E280B235F}" srcOrd="2" destOrd="0" presId="urn:diagrams.loki3.com/BracketList"/>
    <dgm:cxn modelId="{57E4D2BA-4A25-49C8-9E44-264EC15B35A6}" type="presParOf" srcId="{2FA24BA9-6D30-4B2D-9413-FB707AD7C0FA}" destId="{9BD4947C-E385-4414-A98D-D53AED041338}" srcOrd="3" destOrd="0" presId="urn:diagrams.loki3.com/BracketList"/>
    <dgm:cxn modelId="{4AFB349E-BCD1-4373-8947-9329AAE53EA8}" type="presParOf" srcId="{987EEE3D-7368-40D1-BE0C-71DD3832C674}" destId="{996B582F-3946-4048-B6DB-D286329F103E}" srcOrd="1" destOrd="0" presId="urn:diagrams.loki3.com/BracketList"/>
    <dgm:cxn modelId="{2F4509E5-7F52-466B-934A-F9E0ADD6CD09}" type="presParOf" srcId="{987EEE3D-7368-40D1-BE0C-71DD3832C674}" destId="{C2D9A513-46E5-4110-BC09-DFB5B27AC49B}" srcOrd="2" destOrd="0" presId="urn:diagrams.loki3.com/BracketList"/>
    <dgm:cxn modelId="{E6AF8539-3A19-484A-BA3E-C2A32506839A}" type="presParOf" srcId="{C2D9A513-46E5-4110-BC09-DFB5B27AC49B}" destId="{D1DA26B6-50F4-4452-B97B-4B2555017715}" srcOrd="0" destOrd="0" presId="urn:diagrams.loki3.com/BracketList"/>
    <dgm:cxn modelId="{44B008AE-2EFE-41C8-9B02-1177A292973D}" type="presParOf" srcId="{C2D9A513-46E5-4110-BC09-DFB5B27AC49B}" destId="{6988C646-7DF5-4B23-AE19-C6EB66DDD60A}" srcOrd="1" destOrd="0" presId="urn:diagrams.loki3.com/BracketList"/>
    <dgm:cxn modelId="{775D28AA-3510-4F7D-B480-9FE65E00EA3B}" type="presParOf" srcId="{C2D9A513-46E5-4110-BC09-DFB5B27AC49B}" destId="{E0D8AAE3-A665-479A-80A0-650D5BB08720}" srcOrd="2" destOrd="0" presId="urn:diagrams.loki3.com/BracketList"/>
    <dgm:cxn modelId="{ACB0F683-4493-4BB7-9600-B6859F5FA5D0}" type="presParOf" srcId="{C2D9A513-46E5-4110-BC09-DFB5B27AC49B}" destId="{CAE71334-507D-4145-8FFC-67E82E4D9657}" srcOrd="3" destOrd="0" presId="urn:diagrams.loki3.com/Bracket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0D51E19-C16B-452E-8906-4FF769BCB082}" type="doc">
      <dgm:prSet loTypeId="urn:diagrams.loki3.com/BracketList" loCatId="list" qsTypeId="urn:microsoft.com/office/officeart/2005/8/quickstyle/simple2" qsCatId="simple" csTypeId="urn:microsoft.com/office/officeart/2005/8/colors/accent1_2" csCatId="accent1" phldr="1"/>
      <dgm:spPr/>
      <dgm:t>
        <a:bodyPr/>
        <a:lstStyle/>
        <a:p>
          <a:endParaRPr lang="en-US"/>
        </a:p>
      </dgm:t>
    </dgm:pt>
    <dgm:pt modelId="{A8816C5C-C04C-4A65-84F6-1103697A373F}">
      <dgm:prSet phldrT="[Text]" custT="1"/>
      <dgm:spPr/>
      <dgm:t>
        <a:bodyPr/>
        <a:lstStyle/>
        <a:p>
          <a:r>
            <a:rPr lang="en-US" sz="3200" dirty="0"/>
            <a:t>Participant 1</a:t>
          </a:r>
        </a:p>
      </dgm:t>
    </dgm:pt>
    <dgm:pt modelId="{96CAC4B6-B081-41D9-AF95-3130C9F37083}" type="parTrans" cxnId="{8E487B2F-44B0-47F7-8875-27A090F60CA1}">
      <dgm:prSet/>
      <dgm:spPr/>
      <dgm:t>
        <a:bodyPr/>
        <a:lstStyle/>
        <a:p>
          <a:endParaRPr lang="en-US"/>
        </a:p>
      </dgm:t>
    </dgm:pt>
    <dgm:pt modelId="{61F322F9-4A3D-459D-A37D-FAB20DA39C71}" type="sibTrans" cxnId="{8E487B2F-44B0-47F7-8875-27A090F60CA1}">
      <dgm:prSet/>
      <dgm:spPr/>
      <dgm:t>
        <a:bodyPr/>
        <a:lstStyle/>
        <a:p>
          <a:endParaRPr lang="en-US"/>
        </a:p>
      </dgm:t>
    </dgm:pt>
    <dgm:pt modelId="{76D8B368-D8CB-4A9F-8D0D-BAEC198FDC30}">
      <dgm:prSet phldrT="[Text]" custT="1"/>
      <dgm:spPr/>
      <dgm:t>
        <a:bodyPr/>
        <a:lstStyle/>
        <a:p>
          <a:pPr>
            <a:lnSpc>
              <a:spcPct val="100000"/>
            </a:lnSpc>
            <a:buFont typeface="Arial" panose="020B0604020202020204" pitchFamily="34" charset="0"/>
            <a:buChar char="•"/>
          </a:pPr>
          <a:r>
            <a:rPr lang="en-US" sz="2400" i="0" dirty="0"/>
            <a:t>No real influences on education. </a:t>
          </a:r>
          <a:endParaRPr lang="en-US" sz="2400" dirty="0"/>
        </a:p>
      </dgm:t>
    </dgm:pt>
    <dgm:pt modelId="{3C23CAE0-9EBF-4139-B27D-3231B226C4F0}" type="parTrans" cxnId="{769BB379-E7E2-43C5-BDB5-6089020EC545}">
      <dgm:prSet/>
      <dgm:spPr/>
      <dgm:t>
        <a:bodyPr/>
        <a:lstStyle/>
        <a:p>
          <a:endParaRPr lang="en-US"/>
        </a:p>
      </dgm:t>
    </dgm:pt>
    <dgm:pt modelId="{C09A3538-0572-4F99-BCBC-00DF4EC7470B}" type="sibTrans" cxnId="{769BB379-E7E2-43C5-BDB5-6089020EC545}">
      <dgm:prSet/>
      <dgm:spPr/>
      <dgm:t>
        <a:bodyPr/>
        <a:lstStyle/>
        <a:p>
          <a:endParaRPr lang="en-US"/>
        </a:p>
      </dgm:t>
    </dgm:pt>
    <dgm:pt modelId="{F2C86610-3975-4C12-90D8-3BAB124B2A46}">
      <dgm:prSet phldrT="[Text]" custT="1"/>
      <dgm:spPr/>
      <dgm:t>
        <a:bodyPr/>
        <a:lstStyle/>
        <a:p>
          <a:r>
            <a:rPr lang="en-US" sz="3200" dirty="0"/>
            <a:t>Participant 2</a:t>
          </a:r>
        </a:p>
      </dgm:t>
    </dgm:pt>
    <dgm:pt modelId="{58B322CE-6B8B-4867-A1E7-AB5AC2810751}" type="parTrans" cxnId="{294ACDC1-48D3-42A3-9728-260C745ABCFA}">
      <dgm:prSet/>
      <dgm:spPr/>
      <dgm:t>
        <a:bodyPr/>
        <a:lstStyle/>
        <a:p>
          <a:endParaRPr lang="en-US"/>
        </a:p>
      </dgm:t>
    </dgm:pt>
    <dgm:pt modelId="{88E73230-253F-4372-AA27-E3E8D7EA78BB}" type="sibTrans" cxnId="{294ACDC1-48D3-42A3-9728-260C745ABCFA}">
      <dgm:prSet/>
      <dgm:spPr/>
      <dgm:t>
        <a:bodyPr/>
        <a:lstStyle/>
        <a:p>
          <a:endParaRPr lang="en-US"/>
        </a:p>
      </dgm:t>
    </dgm:pt>
    <dgm:pt modelId="{4BE72B44-C842-48F3-BC8E-0B2103F8C770}">
      <dgm:prSet phldrT="[Text]" custT="1"/>
      <dgm:spPr/>
      <dgm:t>
        <a:bodyPr/>
        <a:lstStyle/>
        <a:p>
          <a:pPr>
            <a:lnSpc>
              <a:spcPct val="100000"/>
            </a:lnSpc>
            <a:buFont typeface="Arial" panose="020B0604020202020204" pitchFamily="34" charset="0"/>
            <a:buChar char="•"/>
          </a:pPr>
          <a:r>
            <a:rPr lang="en-US" sz="2400" i="0" dirty="0"/>
            <a:t>No real thought that their adoption affected their education. </a:t>
          </a:r>
          <a:endParaRPr lang="en-US" sz="2400" dirty="0"/>
        </a:p>
      </dgm:t>
    </dgm:pt>
    <dgm:pt modelId="{000E2A9F-FE80-41BA-832E-B79242E3B266}" type="parTrans" cxnId="{4C7E2671-2F12-471D-8BCE-AA5A76962178}">
      <dgm:prSet/>
      <dgm:spPr/>
      <dgm:t>
        <a:bodyPr/>
        <a:lstStyle/>
        <a:p>
          <a:endParaRPr lang="en-US"/>
        </a:p>
      </dgm:t>
    </dgm:pt>
    <dgm:pt modelId="{FA62F317-90CE-4D96-A2FD-BD65D7C97228}" type="sibTrans" cxnId="{4C7E2671-2F12-471D-8BCE-AA5A76962178}">
      <dgm:prSet/>
      <dgm:spPr/>
      <dgm:t>
        <a:bodyPr/>
        <a:lstStyle/>
        <a:p>
          <a:endParaRPr lang="en-US"/>
        </a:p>
      </dgm:t>
    </dgm:pt>
    <dgm:pt modelId="{15F255F6-D2A6-406E-B2DB-95FB646CCDAE}">
      <dgm:prSet custT="1"/>
      <dgm:spPr/>
      <dgm:t>
        <a:bodyPr/>
        <a:lstStyle/>
        <a:p>
          <a:pPr>
            <a:lnSpc>
              <a:spcPct val="100000"/>
            </a:lnSpc>
          </a:pPr>
          <a:r>
            <a:rPr lang="en-US" sz="2400" i="0" dirty="0"/>
            <a:t>Family saw their brilliance and pressured to do well in school. </a:t>
          </a:r>
        </a:p>
      </dgm:t>
    </dgm:pt>
    <dgm:pt modelId="{2CBB984E-CE8B-4E28-A6B1-76DC15F59346}" type="parTrans" cxnId="{4BEEFBB0-DA84-416F-8B6B-8728CD05511F}">
      <dgm:prSet/>
      <dgm:spPr/>
      <dgm:t>
        <a:bodyPr/>
        <a:lstStyle/>
        <a:p>
          <a:endParaRPr lang="en-US"/>
        </a:p>
      </dgm:t>
    </dgm:pt>
    <dgm:pt modelId="{5DDC2FAC-8B37-40C3-886D-2D2877868C0D}" type="sibTrans" cxnId="{4BEEFBB0-DA84-416F-8B6B-8728CD05511F}">
      <dgm:prSet/>
      <dgm:spPr/>
      <dgm:t>
        <a:bodyPr/>
        <a:lstStyle/>
        <a:p>
          <a:endParaRPr lang="en-US"/>
        </a:p>
      </dgm:t>
    </dgm:pt>
    <dgm:pt modelId="{6ED75D77-CEB1-44A8-AF38-832B0B408FEB}">
      <dgm:prSet custT="1"/>
      <dgm:spPr/>
      <dgm:t>
        <a:bodyPr/>
        <a:lstStyle/>
        <a:p>
          <a:pPr>
            <a:lnSpc>
              <a:spcPct val="100000"/>
            </a:lnSpc>
          </a:pPr>
          <a:r>
            <a:rPr lang="en-US" sz="2400" i="0" dirty="0"/>
            <a:t>Biological father, very successful in education while their bio mother didn’t graduate high school.</a:t>
          </a:r>
          <a:endParaRPr lang="en-US" sz="2400" dirty="0"/>
        </a:p>
      </dgm:t>
    </dgm:pt>
    <dgm:pt modelId="{DA708AD3-2B63-4199-94EC-69B7F77098BA}" type="parTrans" cxnId="{5C76DE72-505B-4BB9-AE04-3F85D6B64104}">
      <dgm:prSet/>
      <dgm:spPr/>
      <dgm:t>
        <a:bodyPr/>
        <a:lstStyle/>
        <a:p>
          <a:endParaRPr lang="en-US"/>
        </a:p>
      </dgm:t>
    </dgm:pt>
    <dgm:pt modelId="{50FAB2B0-1746-4886-A7AD-37E2417B050A}" type="sibTrans" cxnId="{5C76DE72-505B-4BB9-AE04-3F85D6B64104}">
      <dgm:prSet/>
      <dgm:spPr/>
      <dgm:t>
        <a:bodyPr/>
        <a:lstStyle/>
        <a:p>
          <a:endParaRPr lang="en-US"/>
        </a:p>
      </dgm:t>
    </dgm:pt>
    <dgm:pt modelId="{270BDF99-8C89-4AC5-B696-A025C72CD301}">
      <dgm:prSet custT="1"/>
      <dgm:spPr/>
      <dgm:t>
        <a:bodyPr/>
        <a:lstStyle/>
        <a:p>
          <a:pPr>
            <a:lnSpc>
              <a:spcPct val="100000"/>
            </a:lnSpc>
          </a:pPr>
          <a:r>
            <a:rPr lang="en-US" sz="2400" i="0" dirty="0"/>
            <a:t>Adoption may have affected some family relationships. Has a biological brother; they are closer to than their adopted siblings. </a:t>
          </a:r>
        </a:p>
      </dgm:t>
    </dgm:pt>
    <dgm:pt modelId="{C67CF3CA-EFE1-40BD-9AB7-6EB8C9CD26FD}" type="parTrans" cxnId="{4BCE4B4C-6FCA-472C-ACAE-9B26D9E5E1AF}">
      <dgm:prSet/>
      <dgm:spPr/>
      <dgm:t>
        <a:bodyPr/>
        <a:lstStyle/>
        <a:p>
          <a:endParaRPr lang="en-US"/>
        </a:p>
      </dgm:t>
    </dgm:pt>
    <dgm:pt modelId="{73828E0D-BCAA-4FA2-B7E3-90BF02467C4A}" type="sibTrans" cxnId="{4BCE4B4C-6FCA-472C-ACAE-9B26D9E5E1AF}">
      <dgm:prSet/>
      <dgm:spPr/>
      <dgm:t>
        <a:bodyPr/>
        <a:lstStyle/>
        <a:p>
          <a:endParaRPr lang="en-US"/>
        </a:p>
      </dgm:t>
    </dgm:pt>
    <dgm:pt modelId="{987EEE3D-7368-40D1-BE0C-71DD3832C674}" type="pres">
      <dgm:prSet presAssocID="{50D51E19-C16B-452E-8906-4FF769BCB082}" presName="Name0" presStyleCnt="0">
        <dgm:presLayoutVars>
          <dgm:dir/>
          <dgm:animLvl val="lvl"/>
          <dgm:resizeHandles val="exact"/>
        </dgm:presLayoutVars>
      </dgm:prSet>
      <dgm:spPr/>
    </dgm:pt>
    <dgm:pt modelId="{2FA24BA9-6D30-4B2D-9413-FB707AD7C0FA}" type="pres">
      <dgm:prSet presAssocID="{A8816C5C-C04C-4A65-84F6-1103697A373F}" presName="linNode" presStyleCnt="0"/>
      <dgm:spPr/>
    </dgm:pt>
    <dgm:pt modelId="{57EED6EF-00E7-421C-8CA5-1219E29CDBE9}" type="pres">
      <dgm:prSet presAssocID="{A8816C5C-C04C-4A65-84F6-1103697A373F}" presName="parTx" presStyleLbl="revTx" presStyleIdx="0" presStyleCnt="2">
        <dgm:presLayoutVars>
          <dgm:chMax val="1"/>
          <dgm:bulletEnabled val="1"/>
        </dgm:presLayoutVars>
      </dgm:prSet>
      <dgm:spPr/>
    </dgm:pt>
    <dgm:pt modelId="{5BF9E55E-8CEE-4856-86B5-4BCC9D978559}" type="pres">
      <dgm:prSet presAssocID="{A8816C5C-C04C-4A65-84F6-1103697A373F}" presName="bracket" presStyleLbl="parChTrans1D1" presStyleIdx="0" presStyleCnt="2"/>
      <dgm:spPr/>
    </dgm:pt>
    <dgm:pt modelId="{9F6C269E-B833-4AD7-976A-343E280B235F}" type="pres">
      <dgm:prSet presAssocID="{A8816C5C-C04C-4A65-84F6-1103697A373F}" presName="spH" presStyleCnt="0"/>
      <dgm:spPr/>
    </dgm:pt>
    <dgm:pt modelId="{9BD4947C-E385-4414-A98D-D53AED041338}" type="pres">
      <dgm:prSet presAssocID="{A8816C5C-C04C-4A65-84F6-1103697A373F}" presName="desTx" presStyleLbl="node1" presStyleIdx="0" presStyleCnt="2">
        <dgm:presLayoutVars>
          <dgm:bulletEnabled val="1"/>
        </dgm:presLayoutVars>
      </dgm:prSet>
      <dgm:spPr/>
    </dgm:pt>
    <dgm:pt modelId="{996B582F-3946-4048-B6DB-D286329F103E}" type="pres">
      <dgm:prSet presAssocID="{61F322F9-4A3D-459D-A37D-FAB20DA39C71}" presName="spV" presStyleCnt="0"/>
      <dgm:spPr/>
    </dgm:pt>
    <dgm:pt modelId="{C2D9A513-46E5-4110-BC09-DFB5B27AC49B}" type="pres">
      <dgm:prSet presAssocID="{F2C86610-3975-4C12-90D8-3BAB124B2A46}" presName="linNode" presStyleCnt="0"/>
      <dgm:spPr/>
    </dgm:pt>
    <dgm:pt modelId="{D1DA26B6-50F4-4452-B97B-4B2555017715}" type="pres">
      <dgm:prSet presAssocID="{F2C86610-3975-4C12-90D8-3BAB124B2A46}" presName="parTx" presStyleLbl="revTx" presStyleIdx="1" presStyleCnt="2">
        <dgm:presLayoutVars>
          <dgm:chMax val="1"/>
          <dgm:bulletEnabled val="1"/>
        </dgm:presLayoutVars>
      </dgm:prSet>
      <dgm:spPr/>
    </dgm:pt>
    <dgm:pt modelId="{6988C646-7DF5-4B23-AE19-C6EB66DDD60A}" type="pres">
      <dgm:prSet presAssocID="{F2C86610-3975-4C12-90D8-3BAB124B2A46}" presName="bracket" presStyleLbl="parChTrans1D1" presStyleIdx="1" presStyleCnt="2"/>
      <dgm:spPr/>
    </dgm:pt>
    <dgm:pt modelId="{E0D8AAE3-A665-479A-80A0-650D5BB08720}" type="pres">
      <dgm:prSet presAssocID="{F2C86610-3975-4C12-90D8-3BAB124B2A46}" presName="spH" presStyleCnt="0"/>
      <dgm:spPr/>
    </dgm:pt>
    <dgm:pt modelId="{CAE71334-507D-4145-8FFC-67E82E4D9657}" type="pres">
      <dgm:prSet presAssocID="{F2C86610-3975-4C12-90D8-3BAB124B2A46}" presName="desTx" presStyleLbl="node1" presStyleIdx="1" presStyleCnt="2">
        <dgm:presLayoutVars>
          <dgm:bulletEnabled val="1"/>
        </dgm:presLayoutVars>
      </dgm:prSet>
      <dgm:spPr/>
    </dgm:pt>
  </dgm:ptLst>
  <dgm:cxnLst>
    <dgm:cxn modelId="{8E487B2F-44B0-47F7-8875-27A090F60CA1}" srcId="{50D51E19-C16B-452E-8906-4FF769BCB082}" destId="{A8816C5C-C04C-4A65-84F6-1103697A373F}" srcOrd="0" destOrd="0" parTransId="{96CAC4B6-B081-41D9-AF95-3130C9F37083}" sibTransId="{61F322F9-4A3D-459D-A37D-FAB20DA39C71}"/>
    <dgm:cxn modelId="{8186C843-F485-4DBB-9E38-69FE401AF3E8}" type="presOf" srcId="{15F255F6-D2A6-406E-B2DB-95FB646CCDAE}" destId="{9BD4947C-E385-4414-A98D-D53AED041338}" srcOrd="0" destOrd="1" presId="urn:diagrams.loki3.com/BracketList"/>
    <dgm:cxn modelId="{4BCE4B4C-6FCA-472C-ACAE-9B26D9E5E1AF}" srcId="{F2C86610-3975-4C12-90D8-3BAB124B2A46}" destId="{270BDF99-8C89-4AC5-B696-A025C72CD301}" srcOrd="1" destOrd="0" parTransId="{C67CF3CA-EFE1-40BD-9AB7-6EB8C9CD26FD}" sibTransId="{73828E0D-BCAA-4FA2-B7E3-90BF02467C4A}"/>
    <dgm:cxn modelId="{A18A0250-FA08-473C-830D-5E6AA184E693}" type="presOf" srcId="{4BE72B44-C842-48F3-BC8E-0B2103F8C770}" destId="{CAE71334-507D-4145-8FFC-67E82E4D9657}" srcOrd="0" destOrd="0" presId="urn:diagrams.loki3.com/BracketList"/>
    <dgm:cxn modelId="{4C7E2671-2F12-471D-8BCE-AA5A76962178}" srcId="{F2C86610-3975-4C12-90D8-3BAB124B2A46}" destId="{4BE72B44-C842-48F3-BC8E-0B2103F8C770}" srcOrd="0" destOrd="0" parTransId="{000E2A9F-FE80-41BA-832E-B79242E3B266}" sibTransId="{FA62F317-90CE-4D96-A2FD-BD65D7C97228}"/>
    <dgm:cxn modelId="{5C76DE72-505B-4BB9-AE04-3F85D6B64104}" srcId="{A8816C5C-C04C-4A65-84F6-1103697A373F}" destId="{6ED75D77-CEB1-44A8-AF38-832B0B408FEB}" srcOrd="2" destOrd="0" parTransId="{DA708AD3-2B63-4199-94EC-69B7F77098BA}" sibTransId="{50FAB2B0-1746-4886-A7AD-37E2417B050A}"/>
    <dgm:cxn modelId="{769BB379-E7E2-43C5-BDB5-6089020EC545}" srcId="{A8816C5C-C04C-4A65-84F6-1103697A373F}" destId="{76D8B368-D8CB-4A9F-8D0D-BAEC198FDC30}" srcOrd="0" destOrd="0" parTransId="{3C23CAE0-9EBF-4139-B27D-3231B226C4F0}" sibTransId="{C09A3538-0572-4F99-BCBC-00DF4EC7470B}"/>
    <dgm:cxn modelId="{8A072B84-58FE-4E13-99B4-A2A3F2FED32D}" type="presOf" srcId="{A8816C5C-C04C-4A65-84F6-1103697A373F}" destId="{57EED6EF-00E7-421C-8CA5-1219E29CDBE9}" srcOrd="0" destOrd="0" presId="urn:diagrams.loki3.com/BracketList"/>
    <dgm:cxn modelId="{4BEEFBB0-DA84-416F-8B6B-8728CD05511F}" srcId="{A8816C5C-C04C-4A65-84F6-1103697A373F}" destId="{15F255F6-D2A6-406E-B2DB-95FB646CCDAE}" srcOrd="1" destOrd="0" parTransId="{2CBB984E-CE8B-4E28-A6B1-76DC15F59346}" sibTransId="{5DDC2FAC-8B37-40C3-886D-2D2877868C0D}"/>
    <dgm:cxn modelId="{1ACDA6B4-D269-4A2E-9D50-4E79DBFA2C4B}" type="presOf" srcId="{6ED75D77-CEB1-44A8-AF38-832B0B408FEB}" destId="{9BD4947C-E385-4414-A98D-D53AED041338}" srcOrd="0" destOrd="2" presId="urn:diagrams.loki3.com/BracketList"/>
    <dgm:cxn modelId="{294ACDC1-48D3-42A3-9728-260C745ABCFA}" srcId="{50D51E19-C16B-452E-8906-4FF769BCB082}" destId="{F2C86610-3975-4C12-90D8-3BAB124B2A46}" srcOrd="1" destOrd="0" parTransId="{58B322CE-6B8B-4867-A1E7-AB5AC2810751}" sibTransId="{88E73230-253F-4372-AA27-E3E8D7EA78BB}"/>
    <dgm:cxn modelId="{3D76B8C9-4057-48C9-8DC6-5616E7FC91CB}" type="presOf" srcId="{F2C86610-3975-4C12-90D8-3BAB124B2A46}" destId="{D1DA26B6-50F4-4452-B97B-4B2555017715}" srcOrd="0" destOrd="0" presId="urn:diagrams.loki3.com/BracketList"/>
    <dgm:cxn modelId="{1690D7E0-27D4-4806-B490-A2AEE7767EC1}" type="presOf" srcId="{76D8B368-D8CB-4A9F-8D0D-BAEC198FDC30}" destId="{9BD4947C-E385-4414-A98D-D53AED041338}" srcOrd="0" destOrd="0" presId="urn:diagrams.loki3.com/BracketList"/>
    <dgm:cxn modelId="{A2FC3DFB-19FE-49B0-B627-7BE547556D87}" type="presOf" srcId="{50D51E19-C16B-452E-8906-4FF769BCB082}" destId="{987EEE3D-7368-40D1-BE0C-71DD3832C674}" srcOrd="0" destOrd="0" presId="urn:diagrams.loki3.com/BracketList"/>
    <dgm:cxn modelId="{95B782FC-F3C0-4874-9BAA-E0DC8B633889}" type="presOf" srcId="{270BDF99-8C89-4AC5-B696-A025C72CD301}" destId="{CAE71334-507D-4145-8FFC-67E82E4D9657}" srcOrd="0" destOrd="1" presId="urn:diagrams.loki3.com/BracketList"/>
    <dgm:cxn modelId="{16C549A3-03BE-4C68-AEDA-44F952FFD517}" type="presParOf" srcId="{987EEE3D-7368-40D1-BE0C-71DD3832C674}" destId="{2FA24BA9-6D30-4B2D-9413-FB707AD7C0FA}" srcOrd="0" destOrd="0" presId="urn:diagrams.loki3.com/BracketList"/>
    <dgm:cxn modelId="{D9A57570-090B-4AFD-9C9E-10C0052E2B11}" type="presParOf" srcId="{2FA24BA9-6D30-4B2D-9413-FB707AD7C0FA}" destId="{57EED6EF-00E7-421C-8CA5-1219E29CDBE9}" srcOrd="0" destOrd="0" presId="urn:diagrams.loki3.com/BracketList"/>
    <dgm:cxn modelId="{B0AB49FA-F8A9-4106-AFF4-1AB4624F86EF}" type="presParOf" srcId="{2FA24BA9-6D30-4B2D-9413-FB707AD7C0FA}" destId="{5BF9E55E-8CEE-4856-86B5-4BCC9D978559}" srcOrd="1" destOrd="0" presId="urn:diagrams.loki3.com/BracketList"/>
    <dgm:cxn modelId="{88EEDFA5-FF21-4AFB-86A6-402FDD918ACF}" type="presParOf" srcId="{2FA24BA9-6D30-4B2D-9413-FB707AD7C0FA}" destId="{9F6C269E-B833-4AD7-976A-343E280B235F}" srcOrd="2" destOrd="0" presId="urn:diagrams.loki3.com/BracketList"/>
    <dgm:cxn modelId="{57E4D2BA-4A25-49C8-9E44-264EC15B35A6}" type="presParOf" srcId="{2FA24BA9-6D30-4B2D-9413-FB707AD7C0FA}" destId="{9BD4947C-E385-4414-A98D-D53AED041338}" srcOrd="3" destOrd="0" presId="urn:diagrams.loki3.com/BracketList"/>
    <dgm:cxn modelId="{4AFB349E-BCD1-4373-8947-9329AAE53EA8}" type="presParOf" srcId="{987EEE3D-7368-40D1-BE0C-71DD3832C674}" destId="{996B582F-3946-4048-B6DB-D286329F103E}" srcOrd="1" destOrd="0" presId="urn:diagrams.loki3.com/BracketList"/>
    <dgm:cxn modelId="{2F4509E5-7F52-466B-934A-F9E0ADD6CD09}" type="presParOf" srcId="{987EEE3D-7368-40D1-BE0C-71DD3832C674}" destId="{C2D9A513-46E5-4110-BC09-DFB5B27AC49B}" srcOrd="2" destOrd="0" presId="urn:diagrams.loki3.com/BracketList"/>
    <dgm:cxn modelId="{E6AF8539-3A19-484A-BA3E-C2A32506839A}" type="presParOf" srcId="{C2D9A513-46E5-4110-BC09-DFB5B27AC49B}" destId="{D1DA26B6-50F4-4452-B97B-4B2555017715}" srcOrd="0" destOrd="0" presId="urn:diagrams.loki3.com/BracketList"/>
    <dgm:cxn modelId="{44B008AE-2EFE-41C8-9B02-1177A292973D}" type="presParOf" srcId="{C2D9A513-46E5-4110-BC09-DFB5B27AC49B}" destId="{6988C646-7DF5-4B23-AE19-C6EB66DDD60A}" srcOrd="1" destOrd="0" presId="urn:diagrams.loki3.com/BracketList"/>
    <dgm:cxn modelId="{775D28AA-3510-4F7D-B480-9FE65E00EA3B}" type="presParOf" srcId="{C2D9A513-46E5-4110-BC09-DFB5B27AC49B}" destId="{E0D8AAE3-A665-479A-80A0-650D5BB08720}" srcOrd="2" destOrd="0" presId="urn:diagrams.loki3.com/BracketList"/>
    <dgm:cxn modelId="{ACB0F683-4493-4BB7-9600-B6859F5FA5D0}" type="presParOf" srcId="{C2D9A513-46E5-4110-BC09-DFB5B27AC49B}" destId="{CAE71334-507D-4145-8FFC-67E82E4D9657}" srcOrd="3" destOrd="0" presId="urn:diagrams.loki3.com/Bracket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8A163DFA-09E6-4C8A-9FA9-02ED3086522D}" type="doc">
      <dgm:prSet loTypeId="urn:microsoft.com/office/officeart/2005/8/layout/list1" loCatId="list" qsTypeId="urn:microsoft.com/office/officeart/2005/8/quickstyle/simple4" qsCatId="simple" csTypeId="urn:microsoft.com/office/officeart/2005/8/colors/accent2_2" csCatId="accent2" phldr="1"/>
      <dgm:spPr/>
      <dgm:t>
        <a:bodyPr/>
        <a:lstStyle/>
        <a:p>
          <a:endParaRPr lang="en-US"/>
        </a:p>
      </dgm:t>
    </dgm:pt>
    <dgm:pt modelId="{E4507DEB-67FD-4804-82C8-07F479F351E2}">
      <dgm:prSet custT="1"/>
      <dgm:spPr>
        <a:solidFill>
          <a:schemeClr val="tx2">
            <a:lumMod val="75000"/>
            <a:lumOff val="25000"/>
          </a:schemeClr>
        </a:solidFill>
      </dgm:spPr>
      <dgm:t>
        <a:bodyPr/>
        <a:lstStyle/>
        <a:p>
          <a:r>
            <a:rPr lang="en-US" sz="3200"/>
            <a:t>Expanding my research to my future studies. </a:t>
          </a:r>
          <a:endParaRPr lang="en-US" sz="3200" dirty="0"/>
        </a:p>
      </dgm:t>
    </dgm:pt>
    <dgm:pt modelId="{39314CFF-66EB-4AD7-9799-972C94132324}" type="parTrans" cxnId="{73E83527-1A84-463E-B332-6A8850B3F256}">
      <dgm:prSet/>
      <dgm:spPr/>
      <dgm:t>
        <a:bodyPr/>
        <a:lstStyle/>
        <a:p>
          <a:endParaRPr lang="en-US"/>
        </a:p>
      </dgm:t>
    </dgm:pt>
    <dgm:pt modelId="{96B3AC31-55CA-408B-9BCC-868ACB23D522}" type="sibTrans" cxnId="{73E83527-1A84-463E-B332-6A8850B3F256}">
      <dgm:prSet/>
      <dgm:spPr/>
      <dgm:t>
        <a:bodyPr/>
        <a:lstStyle/>
        <a:p>
          <a:endParaRPr lang="en-US"/>
        </a:p>
      </dgm:t>
    </dgm:pt>
    <dgm:pt modelId="{1827CC16-BE39-4D00-B896-39071D9A6EE6}">
      <dgm:prSet custT="1"/>
      <dgm:spPr>
        <a:solidFill>
          <a:schemeClr val="tx2">
            <a:lumMod val="75000"/>
            <a:lumOff val="25000"/>
          </a:schemeClr>
        </a:solidFill>
      </dgm:spPr>
      <dgm:t>
        <a:bodyPr/>
        <a:lstStyle/>
        <a:p>
          <a:r>
            <a:rPr lang="en-US" sz="3200"/>
            <a:t>The Take Away:</a:t>
          </a:r>
          <a:endParaRPr lang="en-US" sz="3200" dirty="0"/>
        </a:p>
      </dgm:t>
    </dgm:pt>
    <dgm:pt modelId="{9B3E3E57-0F7C-4675-B510-2708AEB42C7D}" type="parTrans" cxnId="{A5996333-8378-49C7-8326-D9495259C798}">
      <dgm:prSet/>
      <dgm:spPr/>
      <dgm:t>
        <a:bodyPr/>
        <a:lstStyle/>
        <a:p>
          <a:endParaRPr lang="en-US"/>
        </a:p>
      </dgm:t>
    </dgm:pt>
    <dgm:pt modelId="{5C901E40-CE6B-4B17-852A-0251BCA46850}" type="sibTrans" cxnId="{A5996333-8378-49C7-8326-D9495259C798}">
      <dgm:prSet/>
      <dgm:spPr/>
      <dgm:t>
        <a:bodyPr/>
        <a:lstStyle/>
        <a:p>
          <a:endParaRPr lang="en-US"/>
        </a:p>
      </dgm:t>
    </dgm:pt>
    <dgm:pt modelId="{D9E1B6B8-CE94-4B51-9C98-D32443F9D339}">
      <dgm:prSet/>
      <dgm:spPr/>
      <dgm:t>
        <a:bodyPr/>
        <a:lstStyle/>
        <a:p>
          <a:r>
            <a:rPr lang="en-US" dirty="0"/>
            <a:t>Disability has a big influence on someone’s decision to attend college</a:t>
          </a:r>
        </a:p>
      </dgm:t>
    </dgm:pt>
    <dgm:pt modelId="{FB38245F-AC04-4D53-A148-AE69302BC600}" type="parTrans" cxnId="{FFD538CB-9040-4030-8ABE-872F6DB1A568}">
      <dgm:prSet/>
      <dgm:spPr/>
      <dgm:t>
        <a:bodyPr/>
        <a:lstStyle/>
        <a:p>
          <a:endParaRPr lang="en-US"/>
        </a:p>
      </dgm:t>
    </dgm:pt>
    <dgm:pt modelId="{29201FE2-79DB-4AFD-A7AD-2A6A2DA1EF97}" type="sibTrans" cxnId="{FFD538CB-9040-4030-8ABE-872F6DB1A568}">
      <dgm:prSet/>
      <dgm:spPr/>
      <dgm:t>
        <a:bodyPr/>
        <a:lstStyle/>
        <a:p>
          <a:endParaRPr lang="en-US"/>
        </a:p>
      </dgm:t>
    </dgm:pt>
    <dgm:pt modelId="{A384B35F-CC6D-4F60-B9B3-1B995D2568FA}">
      <dgm:prSet/>
      <dgm:spPr/>
      <dgm:t>
        <a:bodyPr/>
        <a:lstStyle/>
        <a:p>
          <a:r>
            <a:rPr lang="en-US" dirty="0"/>
            <a:t>Adopted at infancy has a different impact on success</a:t>
          </a:r>
        </a:p>
      </dgm:t>
    </dgm:pt>
    <dgm:pt modelId="{5EEC3887-BAB7-487F-A81C-DABC8E76D633}" type="parTrans" cxnId="{591A7249-E1CB-4591-BCE2-A3E2D761B697}">
      <dgm:prSet/>
      <dgm:spPr/>
      <dgm:t>
        <a:bodyPr/>
        <a:lstStyle/>
        <a:p>
          <a:endParaRPr lang="en-US"/>
        </a:p>
      </dgm:t>
    </dgm:pt>
    <dgm:pt modelId="{17445FC6-E882-474A-98C7-2F883B46B833}" type="sibTrans" cxnId="{591A7249-E1CB-4591-BCE2-A3E2D761B697}">
      <dgm:prSet/>
      <dgm:spPr/>
      <dgm:t>
        <a:bodyPr/>
        <a:lstStyle/>
        <a:p>
          <a:endParaRPr lang="en-US"/>
        </a:p>
      </dgm:t>
    </dgm:pt>
    <dgm:pt modelId="{FBECD2D6-5E30-4688-A4E8-D937DF5A58BC}">
      <dgm:prSet/>
      <dgm:spPr/>
      <dgm:t>
        <a:bodyPr/>
        <a:lstStyle/>
        <a:p>
          <a:r>
            <a:rPr lang="en-US" dirty="0"/>
            <a:t>Strain relationships generally are associated with bio family</a:t>
          </a:r>
        </a:p>
      </dgm:t>
    </dgm:pt>
    <dgm:pt modelId="{4A718050-6940-4963-8AC6-98BF9827A7A8}" type="parTrans" cxnId="{B72F311E-B4A3-45DD-AC2D-77D474E90E3E}">
      <dgm:prSet/>
      <dgm:spPr/>
      <dgm:t>
        <a:bodyPr/>
        <a:lstStyle/>
        <a:p>
          <a:endParaRPr lang="en-US"/>
        </a:p>
      </dgm:t>
    </dgm:pt>
    <dgm:pt modelId="{ED214E5C-E802-41B2-BDE2-0031E2A505BC}" type="sibTrans" cxnId="{B72F311E-B4A3-45DD-AC2D-77D474E90E3E}">
      <dgm:prSet/>
      <dgm:spPr/>
      <dgm:t>
        <a:bodyPr/>
        <a:lstStyle/>
        <a:p>
          <a:endParaRPr lang="en-US"/>
        </a:p>
      </dgm:t>
    </dgm:pt>
    <dgm:pt modelId="{CC45275E-3422-4D9F-A14F-0AEB40DF08A5}">
      <dgm:prSet/>
      <dgm:spPr/>
      <dgm:t>
        <a:bodyPr/>
        <a:lstStyle/>
        <a:p>
          <a:r>
            <a:rPr lang="en-US" dirty="0"/>
            <a:t>Gaining a social life is hard. </a:t>
          </a:r>
        </a:p>
      </dgm:t>
    </dgm:pt>
    <dgm:pt modelId="{53180027-E100-4344-834D-7054E432712B}" type="parTrans" cxnId="{BAE86B95-AC35-43A1-BD2D-50673B7DADBD}">
      <dgm:prSet/>
      <dgm:spPr/>
      <dgm:t>
        <a:bodyPr/>
        <a:lstStyle/>
        <a:p>
          <a:endParaRPr lang="en-US"/>
        </a:p>
      </dgm:t>
    </dgm:pt>
    <dgm:pt modelId="{18873182-6411-4BDA-B5BC-BD2BB4F5D694}" type="sibTrans" cxnId="{BAE86B95-AC35-43A1-BD2D-50673B7DADBD}">
      <dgm:prSet/>
      <dgm:spPr/>
      <dgm:t>
        <a:bodyPr/>
        <a:lstStyle/>
        <a:p>
          <a:endParaRPr lang="en-US"/>
        </a:p>
      </dgm:t>
    </dgm:pt>
    <dgm:pt modelId="{9EBE98E0-43AB-4008-8994-115A062641EC}">
      <dgm:prSet/>
      <dgm:spPr/>
      <dgm:t>
        <a:bodyPr/>
        <a:lstStyle/>
        <a:p>
          <a:r>
            <a:rPr lang="en-US" dirty="0"/>
            <a:t>Expanding the research on understanding the difference of being adopted at infancy compared to older adoptees associated with success. </a:t>
          </a:r>
        </a:p>
      </dgm:t>
    </dgm:pt>
    <dgm:pt modelId="{D105AFA0-9117-4D70-818F-C7C91D49F86E}" type="parTrans" cxnId="{406346D7-973D-446B-AFA0-95DCD76A9B5A}">
      <dgm:prSet/>
      <dgm:spPr/>
      <dgm:t>
        <a:bodyPr/>
        <a:lstStyle/>
        <a:p>
          <a:endParaRPr lang="en-US"/>
        </a:p>
      </dgm:t>
    </dgm:pt>
    <dgm:pt modelId="{963584AA-8C37-42CA-AC50-1FED5B155041}" type="sibTrans" cxnId="{406346D7-973D-446B-AFA0-95DCD76A9B5A}">
      <dgm:prSet/>
      <dgm:spPr/>
      <dgm:t>
        <a:bodyPr/>
        <a:lstStyle/>
        <a:p>
          <a:endParaRPr lang="en-US"/>
        </a:p>
      </dgm:t>
    </dgm:pt>
    <dgm:pt modelId="{34773158-C1AA-4300-AFAD-F4C5BC93AB9B}">
      <dgm:prSet/>
      <dgm:spPr/>
      <dgm:t>
        <a:bodyPr/>
        <a:lstStyle/>
        <a:p>
          <a:r>
            <a:rPr lang="en-US" dirty="0"/>
            <a:t>Need to obtain more data</a:t>
          </a:r>
        </a:p>
      </dgm:t>
    </dgm:pt>
    <dgm:pt modelId="{72BFC039-9A6B-4806-AB5C-4CF2F912CE17}" type="parTrans" cxnId="{C1E354E1-33F7-4C24-B55A-0F47D4E92CA1}">
      <dgm:prSet/>
      <dgm:spPr/>
      <dgm:t>
        <a:bodyPr/>
        <a:lstStyle/>
        <a:p>
          <a:endParaRPr lang="en-US"/>
        </a:p>
      </dgm:t>
    </dgm:pt>
    <dgm:pt modelId="{314522D4-BE0D-404D-9DF8-E7C2FF96EB16}" type="sibTrans" cxnId="{C1E354E1-33F7-4C24-B55A-0F47D4E92CA1}">
      <dgm:prSet/>
      <dgm:spPr/>
      <dgm:t>
        <a:bodyPr/>
        <a:lstStyle/>
        <a:p>
          <a:endParaRPr lang="en-US"/>
        </a:p>
      </dgm:t>
    </dgm:pt>
    <dgm:pt modelId="{30F9BE5D-28EC-4A57-ADC9-921B9DD2BCDA}">
      <dgm:prSet/>
      <dgm:spPr/>
      <dgm:t>
        <a:bodyPr/>
        <a:lstStyle/>
        <a:p>
          <a:r>
            <a:rPr lang="en-US" dirty="0"/>
            <a:t>Get more participants from wider adoption age</a:t>
          </a:r>
        </a:p>
      </dgm:t>
    </dgm:pt>
    <dgm:pt modelId="{0BBAE804-40B8-4DDB-9A33-7DBD55B9041D}" type="parTrans" cxnId="{F73926DE-8083-4BB1-994D-5206B47462F2}">
      <dgm:prSet/>
      <dgm:spPr/>
      <dgm:t>
        <a:bodyPr/>
        <a:lstStyle/>
        <a:p>
          <a:endParaRPr lang="en-US"/>
        </a:p>
      </dgm:t>
    </dgm:pt>
    <dgm:pt modelId="{9D6ED8BE-97FC-4388-B74E-A20E3D769EC8}" type="sibTrans" cxnId="{F73926DE-8083-4BB1-994D-5206B47462F2}">
      <dgm:prSet/>
      <dgm:spPr/>
      <dgm:t>
        <a:bodyPr/>
        <a:lstStyle/>
        <a:p>
          <a:endParaRPr lang="en-US"/>
        </a:p>
      </dgm:t>
    </dgm:pt>
    <dgm:pt modelId="{0F023DDC-DE37-46B9-93DF-9F8C0BAD07C2}" type="pres">
      <dgm:prSet presAssocID="{8A163DFA-09E6-4C8A-9FA9-02ED3086522D}" presName="linear" presStyleCnt="0">
        <dgm:presLayoutVars>
          <dgm:dir/>
          <dgm:animLvl val="lvl"/>
          <dgm:resizeHandles val="exact"/>
        </dgm:presLayoutVars>
      </dgm:prSet>
      <dgm:spPr/>
    </dgm:pt>
    <dgm:pt modelId="{55159729-C873-47DD-9722-60A1C403207E}" type="pres">
      <dgm:prSet presAssocID="{E4507DEB-67FD-4804-82C8-07F479F351E2}" presName="parentLin" presStyleCnt="0"/>
      <dgm:spPr/>
    </dgm:pt>
    <dgm:pt modelId="{15D03ED4-0041-4AF3-812F-F8BF02E49B3C}" type="pres">
      <dgm:prSet presAssocID="{E4507DEB-67FD-4804-82C8-07F479F351E2}" presName="parentLeftMargin" presStyleLbl="node1" presStyleIdx="0" presStyleCnt="2"/>
      <dgm:spPr/>
    </dgm:pt>
    <dgm:pt modelId="{50EF9AAF-68C6-4DAF-A923-BD853E38B937}" type="pres">
      <dgm:prSet presAssocID="{E4507DEB-67FD-4804-82C8-07F479F351E2}" presName="parentText" presStyleLbl="node1" presStyleIdx="0" presStyleCnt="2" custScaleX="125504" custScaleY="115821">
        <dgm:presLayoutVars>
          <dgm:chMax val="0"/>
          <dgm:bulletEnabled val="1"/>
        </dgm:presLayoutVars>
      </dgm:prSet>
      <dgm:spPr/>
    </dgm:pt>
    <dgm:pt modelId="{07DE9D3C-C443-4B88-B751-00E21E5B6983}" type="pres">
      <dgm:prSet presAssocID="{E4507DEB-67FD-4804-82C8-07F479F351E2}" presName="negativeSpace" presStyleCnt="0"/>
      <dgm:spPr/>
    </dgm:pt>
    <dgm:pt modelId="{B1CCB6D3-7738-4FDE-A1AB-2F7CE8FC3511}" type="pres">
      <dgm:prSet presAssocID="{E4507DEB-67FD-4804-82C8-07F479F351E2}" presName="childText" presStyleLbl="conFgAcc1" presStyleIdx="0" presStyleCnt="2">
        <dgm:presLayoutVars>
          <dgm:bulletEnabled val="1"/>
        </dgm:presLayoutVars>
      </dgm:prSet>
      <dgm:spPr/>
    </dgm:pt>
    <dgm:pt modelId="{6D6581E4-E07B-4036-8C42-1D9C71E8435E}" type="pres">
      <dgm:prSet presAssocID="{96B3AC31-55CA-408B-9BCC-868ACB23D522}" presName="spaceBetweenRectangles" presStyleCnt="0"/>
      <dgm:spPr/>
    </dgm:pt>
    <dgm:pt modelId="{5319AA4A-FDAE-4C18-B163-C9F65B11CB70}" type="pres">
      <dgm:prSet presAssocID="{1827CC16-BE39-4D00-B896-39071D9A6EE6}" presName="parentLin" presStyleCnt="0"/>
      <dgm:spPr/>
    </dgm:pt>
    <dgm:pt modelId="{B35618B2-40BD-4E05-812B-7E93DD2E93B8}" type="pres">
      <dgm:prSet presAssocID="{1827CC16-BE39-4D00-B896-39071D9A6EE6}" presName="parentLeftMargin" presStyleLbl="node1" presStyleIdx="0" presStyleCnt="2"/>
      <dgm:spPr/>
    </dgm:pt>
    <dgm:pt modelId="{769A924F-4CF1-45E3-8B57-250311E81CDC}" type="pres">
      <dgm:prSet presAssocID="{1827CC16-BE39-4D00-B896-39071D9A6EE6}" presName="parentText" presStyleLbl="node1" presStyleIdx="1" presStyleCnt="2">
        <dgm:presLayoutVars>
          <dgm:chMax val="0"/>
          <dgm:bulletEnabled val="1"/>
        </dgm:presLayoutVars>
      </dgm:prSet>
      <dgm:spPr/>
    </dgm:pt>
    <dgm:pt modelId="{081CCC0F-18DF-45E5-98F5-7FC2420C174C}" type="pres">
      <dgm:prSet presAssocID="{1827CC16-BE39-4D00-B896-39071D9A6EE6}" presName="negativeSpace" presStyleCnt="0"/>
      <dgm:spPr/>
    </dgm:pt>
    <dgm:pt modelId="{D72D5B68-D11C-4FA4-8B5C-5647A4EF0D04}" type="pres">
      <dgm:prSet presAssocID="{1827CC16-BE39-4D00-B896-39071D9A6EE6}" presName="childText" presStyleLbl="conFgAcc1" presStyleIdx="1" presStyleCnt="2">
        <dgm:presLayoutVars>
          <dgm:bulletEnabled val="1"/>
        </dgm:presLayoutVars>
      </dgm:prSet>
      <dgm:spPr/>
    </dgm:pt>
  </dgm:ptLst>
  <dgm:cxnLst>
    <dgm:cxn modelId="{B9C11407-2D56-4300-AF65-2A647A4562C2}" type="presOf" srcId="{E4507DEB-67FD-4804-82C8-07F479F351E2}" destId="{15D03ED4-0041-4AF3-812F-F8BF02E49B3C}" srcOrd="0" destOrd="0" presId="urn:microsoft.com/office/officeart/2005/8/layout/list1"/>
    <dgm:cxn modelId="{8CB54912-533E-4D47-A431-7612DA283445}" type="presOf" srcId="{34773158-C1AA-4300-AFAD-F4C5BC93AB9B}" destId="{B1CCB6D3-7738-4FDE-A1AB-2F7CE8FC3511}" srcOrd="0" destOrd="0" presId="urn:microsoft.com/office/officeart/2005/8/layout/list1"/>
    <dgm:cxn modelId="{AA5DC218-A304-4831-BB50-0B442E7E480B}" type="presOf" srcId="{8A163DFA-09E6-4C8A-9FA9-02ED3086522D}" destId="{0F023DDC-DE37-46B9-93DF-9F8C0BAD07C2}" srcOrd="0" destOrd="0" presId="urn:microsoft.com/office/officeart/2005/8/layout/list1"/>
    <dgm:cxn modelId="{B72F311E-B4A3-45DD-AC2D-77D474E90E3E}" srcId="{1827CC16-BE39-4D00-B896-39071D9A6EE6}" destId="{FBECD2D6-5E30-4688-A4E8-D937DF5A58BC}" srcOrd="2" destOrd="0" parTransId="{4A718050-6940-4963-8AC6-98BF9827A7A8}" sibTransId="{ED214E5C-E802-41B2-BDE2-0031E2A505BC}"/>
    <dgm:cxn modelId="{8560451F-81F3-4184-93CF-80F0D270B206}" type="presOf" srcId="{A384B35F-CC6D-4F60-B9B3-1B995D2568FA}" destId="{D72D5B68-D11C-4FA4-8B5C-5647A4EF0D04}" srcOrd="0" destOrd="1" presId="urn:microsoft.com/office/officeart/2005/8/layout/list1"/>
    <dgm:cxn modelId="{73E83527-1A84-463E-B332-6A8850B3F256}" srcId="{8A163DFA-09E6-4C8A-9FA9-02ED3086522D}" destId="{E4507DEB-67FD-4804-82C8-07F479F351E2}" srcOrd="0" destOrd="0" parTransId="{39314CFF-66EB-4AD7-9799-972C94132324}" sibTransId="{96B3AC31-55CA-408B-9BCC-868ACB23D522}"/>
    <dgm:cxn modelId="{FB1B1229-BE96-4CFC-80CE-B2C4128B4323}" type="presOf" srcId="{9EBE98E0-43AB-4008-8994-115A062641EC}" destId="{D72D5B68-D11C-4FA4-8B5C-5647A4EF0D04}" srcOrd="0" destOrd="4" presId="urn:microsoft.com/office/officeart/2005/8/layout/list1"/>
    <dgm:cxn modelId="{67CBE82E-F6E6-4CE7-97C2-70E9B43F0DF5}" type="presOf" srcId="{D9E1B6B8-CE94-4B51-9C98-D32443F9D339}" destId="{D72D5B68-D11C-4FA4-8B5C-5647A4EF0D04}" srcOrd="0" destOrd="0" presId="urn:microsoft.com/office/officeart/2005/8/layout/list1"/>
    <dgm:cxn modelId="{A5996333-8378-49C7-8326-D9495259C798}" srcId="{8A163DFA-09E6-4C8A-9FA9-02ED3086522D}" destId="{1827CC16-BE39-4D00-B896-39071D9A6EE6}" srcOrd="1" destOrd="0" parTransId="{9B3E3E57-0F7C-4675-B510-2708AEB42C7D}" sibTransId="{5C901E40-CE6B-4B17-852A-0251BCA46850}"/>
    <dgm:cxn modelId="{FA370B41-3D0B-453C-8D1E-F3447CEEFC59}" type="presOf" srcId="{1827CC16-BE39-4D00-B896-39071D9A6EE6}" destId="{B35618B2-40BD-4E05-812B-7E93DD2E93B8}" srcOrd="0" destOrd="0" presId="urn:microsoft.com/office/officeart/2005/8/layout/list1"/>
    <dgm:cxn modelId="{591A7249-E1CB-4591-BCE2-A3E2D761B697}" srcId="{1827CC16-BE39-4D00-B896-39071D9A6EE6}" destId="{A384B35F-CC6D-4F60-B9B3-1B995D2568FA}" srcOrd="1" destOrd="0" parTransId="{5EEC3887-BAB7-487F-A81C-DABC8E76D633}" sibTransId="{17445FC6-E882-474A-98C7-2F883B46B833}"/>
    <dgm:cxn modelId="{8F59F572-A47E-4616-B192-033E543A63B4}" type="presOf" srcId="{1827CC16-BE39-4D00-B896-39071D9A6EE6}" destId="{769A924F-4CF1-45E3-8B57-250311E81CDC}" srcOrd="1" destOrd="0" presId="urn:microsoft.com/office/officeart/2005/8/layout/list1"/>
    <dgm:cxn modelId="{45B11589-BBAB-4B8C-87DD-72DBF85E47B2}" type="presOf" srcId="{30F9BE5D-28EC-4A57-ADC9-921B9DD2BCDA}" destId="{B1CCB6D3-7738-4FDE-A1AB-2F7CE8FC3511}" srcOrd="0" destOrd="1" presId="urn:microsoft.com/office/officeart/2005/8/layout/list1"/>
    <dgm:cxn modelId="{BAE86B95-AC35-43A1-BD2D-50673B7DADBD}" srcId="{1827CC16-BE39-4D00-B896-39071D9A6EE6}" destId="{CC45275E-3422-4D9F-A14F-0AEB40DF08A5}" srcOrd="3" destOrd="0" parTransId="{53180027-E100-4344-834D-7054E432712B}" sibTransId="{18873182-6411-4BDA-B5BC-BD2BB4F5D694}"/>
    <dgm:cxn modelId="{F99320C0-8436-44ED-9343-A0C1143BA447}" type="presOf" srcId="{FBECD2D6-5E30-4688-A4E8-D937DF5A58BC}" destId="{D72D5B68-D11C-4FA4-8B5C-5647A4EF0D04}" srcOrd="0" destOrd="2" presId="urn:microsoft.com/office/officeart/2005/8/layout/list1"/>
    <dgm:cxn modelId="{FFD538CB-9040-4030-8ABE-872F6DB1A568}" srcId="{1827CC16-BE39-4D00-B896-39071D9A6EE6}" destId="{D9E1B6B8-CE94-4B51-9C98-D32443F9D339}" srcOrd="0" destOrd="0" parTransId="{FB38245F-AC04-4D53-A148-AE69302BC600}" sibTransId="{29201FE2-79DB-4AFD-A7AD-2A6A2DA1EF97}"/>
    <dgm:cxn modelId="{425603CF-A941-4132-8F7F-D82FFB6569BB}" type="presOf" srcId="{CC45275E-3422-4D9F-A14F-0AEB40DF08A5}" destId="{D72D5B68-D11C-4FA4-8B5C-5647A4EF0D04}" srcOrd="0" destOrd="3" presId="urn:microsoft.com/office/officeart/2005/8/layout/list1"/>
    <dgm:cxn modelId="{332BC3D6-F62A-4997-8ABE-7A22FFD2C000}" type="presOf" srcId="{E4507DEB-67FD-4804-82C8-07F479F351E2}" destId="{50EF9AAF-68C6-4DAF-A923-BD853E38B937}" srcOrd="1" destOrd="0" presId="urn:microsoft.com/office/officeart/2005/8/layout/list1"/>
    <dgm:cxn modelId="{406346D7-973D-446B-AFA0-95DCD76A9B5A}" srcId="{1827CC16-BE39-4D00-B896-39071D9A6EE6}" destId="{9EBE98E0-43AB-4008-8994-115A062641EC}" srcOrd="4" destOrd="0" parTransId="{D105AFA0-9117-4D70-818F-C7C91D49F86E}" sibTransId="{963584AA-8C37-42CA-AC50-1FED5B155041}"/>
    <dgm:cxn modelId="{F73926DE-8083-4BB1-994D-5206B47462F2}" srcId="{E4507DEB-67FD-4804-82C8-07F479F351E2}" destId="{30F9BE5D-28EC-4A57-ADC9-921B9DD2BCDA}" srcOrd="1" destOrd="0" parTransId="{0BBAE804-40B8-4DDB-9A33-7DBD55B9041D}" sibTransId="{9D6ED8BE-97FC-4388-B74E-A20E3D769EC8}"/>
    <dgm:cxn modelId="{C1E354E1-33F7-4C24-B55A-0F47D4E92CA1}" srcId="{E4507DEB-67FD-4804-82C8-07F479F351E2}" destId="{34773158-C1AA-4300-AFAD-F4C5BC93AB9B}" srcOrd="0" destOrd="0" parTransId="{72BFC039-9A6B-4806-AB5C-4CF2F912CE17}" sibTransId="{314522D4-BE0D-404D-9DF8-E7C2FF96EB16}"/>
    <dgm:cxn modelId="{5080A985-4768-47B9-8F2F-FA0A68AA8780}" type="presParOf" srcId="{0F023DDC-DE37-46B9-93DF-9F8C0BAD07C2}" destId="{55159729-C873-47DD-9722-60A1C403207E}" srcOrd="0" destOrd="0" presId="urn:microsoft.com/office/officeart/2005/8/layout/list1"/>
    <dgm:cxn modelId="{C57F103F-01E6-4EDC-B0E9-7B8B48CD77D3}" type="presParOf" srcId="{55159729-C873-47DD-9722-60A1C403207E}" destId="{15D03ED4-0041-4AF3-812F-F8BF02E49B3C}" srcOrd="0" destOrd="0" presId="urn:microsoft.com/office/officeart/2005/8/layout/list1"/>
    <dgm:cxn modelId="{70DCDD4E-F8C5-46ED-B771-88A7811D621F}" type="presParOf" srcId="{55159729-C873-47DD-9722-60A1C403207E}" destId="{50EF9AAF-68C6-4DAF-A923-BD853E38B937}" srcOrd="1" destOrd="0" presId="urn:microsoft.com/office/officeart/2005/8/layout/list1"/>
    <dgm:cxn modelId="{0C765E6E-2545-43CB-9913-593175516903}" type="presParOf" srcId="{0F023DDC-DE37-46B9-93DF-9F8C0BAD07C2}" destId="{07DE9D3C-C443-4B88-B751-00E21E5B6983}" srcOrd="1" destOrd="0" presId="urn:microsoft.com/office/officeart/2005/8/layout/list1"/>
    <dgm:cxn modelId="{1D368519-BB0F-4C00-82B4-48463B45F10C}" type="presParOf" srcId="{0F023DDC-DE37-46B9-93DF-9F8C0BAD07C2}" destId="{B1CCB6D3-7738-4FDE-A1AB-2F7CE8FC3511}" srcOrd="2" destOrd="0" presId="urn:microsoft.com/office/officeart/2005/8/layout/list1"/>
    <dgm:cxn modelId="{426A0488-EC38-4BDC-A492-5E0916316AA2}" type="presParOf" srcId="{0F023DDC-DE37-46B9-93DF-9F8C0BAD07C2}" destId="{6D6581E4-E07B-4036-8C42-1D9C71E8435E}" srcOrd="3" destOrd="0" presId="urn:microsoft.com/office/officeart/2005/8/layout/list1"/>
    <dgm:cxn modelId="{693B93DE-5924-4D4D-9F3B-E6DAF199803A}" type="presParOf" srcId="{0F023DDC-DE37-46B9-93DF-9F8C0BAD07C2}" destId="{5319AA4A-FDAE-4C18-B163-C9F65B11CB70}" srcOrd="4" destOrd="0" presId="urn:microsoft.com/office/officeart/2005/8/layout/list1"/>
    <dgm:cxn modelId="{DE4A925B-695D-45E9-B018-BBDAB8D34F32}" type="presParOf" srcId="{5319AA4A-FDAE-4C18-B163-C9F65B11CB70}" destId="{B35618B2-40BD-4E05-812B-7E93DD2E93B8}" srcOrd="0" destOrd="0" presId="urn:microsoft.com/office/officeart/2005/8/layout/list1"/>
    <dgm:cxn modelId="{B89FEF1F-7D6A-41AF-8105-4A298543E281}" type="presParOf" srcId="{5319AA4A-FDAE-4C18-B163-C9F65B11CB70}" destId="{769A924F-4CF1-45E3-8B57-250311E81CDC}" srcOrd="1" destOrd="0" presId="urn:microsoft.com/office/officeart/2005/8/layout/list1"/>
    <dgm:cxn modelId="{23EA2105-84CC-41AE-8ED3-43F76FDE04BB}" type="presParOf" srcId="{0F023DDC-DE37-46B9-93DF-9F8C0BAD07C2}" destId="{081CCC0F-18DF-45E5-98F5-7FC2420C174C}" srcOrd="5" destOrd="0" presId="urn:microsoft.com/office/officeart/2005/8/layout/list1"/>
    <dgm:cxn modelId="{EC42FCEA-F5DE-4DBB-A8D2-0AA3868F5B0A}" type="presParOf" srcId="{0F023DDC-DE37-46B9-93DF-9F8C0BAD07C2}" destId="{D72D5B68-D11C-4FA4-8B5C-5647A4EF0D04}"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90FD78-A210-4A98-9C61-6051DF24F946}">
      <dsp:nvSpPr>
        <dsp:cNvPr id="0" name=""/>
        <dsp:cNvSpPr/>
      </dsp:nvSpPr>
      <dsp:spPr>
        <a:xfrm>
          <a:off x="1302977" y="979218"/>
          <a:ext cx="1828272" cy="1567718"/>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34925" cap="flat" cmpd="sng" algn="in">
          <a:noFill/>
          <a:prstDash val="solid"/>
        </a:ln>
        <a:effectLst/>
      </dsp:spPr>
      <dsp:style>
        <a:lnRef idx="2">
          <a:scrgbClr r="0" g="0" b="0"/>
        </a:lnRef>
        <a:fillRef idx="1">
          <a:scrgbClr r="0" g="0" b="0"/>
        </a:fillRef>
        <a:effectRef idx="0">
          <a:scrgbClr r="0" g="0" b="0"/>
        </a:effectRef>
        <a:fontRef idx="minor">
          <a:schemeClr val="lt1"/>
        </a:fontRef>
      </dsp:style>
    </dsp:sp>
    <dsp:sp modelId="{5F5932CF-49B6-445E-A752-3ECB93E79D8A}">
      <dsp:nvSpPr>
        <dsp:cNvPr id="0" name=""/>
        <dsp:cNvSpPr/>
      </dsp:nvSpPr>
      <dsp:spPr>
        <a:xfrm>
          <a:off x="0" y="2639192"/>
          <a:ext cx="4616385" cy="81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90000"/>
            </a:lnSpc>
            <a:spcBef>
              <a:spcPct val="0"/>
            </a:spcBef>
            <a:spcAft>
              <a:spcPct val="35000"/>
            </a:spcAft>
            <a:buNone/>
            <a:defRPr b="1"/>
          </a:pPr>
          <a:r>
            <a:rPr lang="en-US" sz="2400" kern="1200" baseline="0" dirty="0"/>
            <a:t>Needs to be more research on the topic</a:t>
          </a:r>
          <a:r>
            <a:rPr lang="en-US" sz="2000" kern="1200" baseline="0" dirty="0"/>
            <a:t>.</a:t>
          </a:r>
          <a:endParaRPr lang="en-US" sz="2000" kern="1200" dirty="0"/>
        </a:p>
      </dsp:txBody>
      <dsp:txXfrm>
        <a:off x="0" y="2639192"/>
        <a:ext cx="4616385" cy="8195"/>
      </dsp:txXfrm>
    </dsp:sp>
    <dsp:sp modelId="{F18C84A0-58FC-478F-897F-15BFF78E2374}">
      <dsp:nvSpPr>
        <dsp:cNvPr id="0" name=""/>
        <dsp:cNvSpPr/>
      </dsp:nvSpPr>
      <dsp:spPr>
        <a:xfrm>
          <a:off x="954644" y="2729496"/>
          <a:ext cx="2741044" cy="968699"/>
        </a:xfrm>
        <a:prstGeom prst="rect">
          <a:avLst/>
        </a:prstGeom>
        <a:noFill/>
        <a:ln>
          <a:noFill/>
        </a:ln>
        <a:effectLst/>
      </dsp:spPr>
      <dsp:style>
        <a:lnRef idx="0">
          <a:scrgbClr r="0" g="0" b="0"/>
        </a:lnRef>
        <a:fillRef idx="0">
          <a:scrgbClr r="0" g="0" b="0"/>
        </a:fillRef>
        <a:effectRef idx="0">
          <a:scrgbClr r="0" g="0" b="0"/>
        </a:effectRef>
        <a:fontRef idx="minor"/>
      </dsp:style>
    </dsp:sp>
    <dsp:sp modelId="{B155593A-CB42-451E-B150-B01E38514782}">
      <dsp:nvSpPr>
        <dsp:cNvPr id="0" name=""/>
        <dsp:cNvSpPr/>
      </dsp:nvSpPr>
      <dsp:spPr>
        <a:xfrm>
          <a:off x="5216833" y="1027849"/>
          <a:ext cx="1536779" cy="145664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34925" cap="flat" cmpd="sng" algn="in">
          <a:noFill/>
          <a:prstDash val="solid"/>
        </a:ln>
        <a:effectLst/>
      </dsp:spPr>
      <dsp:style>
        <a:lnRef idx="2">
          <a:scrgbClr r="0" g="0" b="0"/>
        </a:lnRef>
        <a:fillRef idx="1">
          <a:scrgbClr r="0" g="0" b="0"/>
        </a:fillRef>
        <a:effectRef idx="0">
          <a:scrgbClr r="0" g="0" b="0"/>
        </a:effectRef>
        <a:fontRef idx="minor">
          <a:schemeClr val="lt1"/>
        </a:fontRef>
      </dsp:style>
    </dsp:sp>
    <dsp:sp modelId="{801E6EEB-997E-4817-87C0-9118BE1DCCB0}">
      <dsp:nvSpPr>
        <dsp:cNvPr id="0" name=""/>
        <dsp:cNvSpPr/>
      </dsp:nvSpPr>
      <dsp:spPr>
        <a:xfrm>
          <a:off x="4811281" y="2638138"/>
          <a:ext cx="2741044" cy="365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90000"/>
            </a:lnSpc>
            <a:spcBef>
              <a:spcPct val="0"/>
            </a:spcBef>
            <a:spcAft>
              <a:spcPct val="35000"/>
            </a:spcAft>
            <a:buNone/>
            <a:defRPr b="1"/>
          </a:pPr>
          <a:r>
            <a:rPr lang="en-US" sz="2400" kern="1200" baseline="0" dirty="0"/>
            <a:t>How do all three factors intertwine.  </a:t>
          </a:r>
          <a:endParaRPr lang="en-US" sz="2400" kern="1200" dirty="0"/>
        </a:p>
      </dsp:txBody>
      <dsp:txXfrm>
        <a:off x="4811281" y="2638138"/>
        <a:ext cx="2741044" cy="36556"/>
      </dsp:txXfrm>
    </dsp:sp>
    <dsp:sp modelId="{1AD065AC-724D-4251-AA5A-7B96361CE0C8}">
      <dsp:nvSpPr>
        <dsp:cNvPr id="0" name=""/>
        <dsp:cNvSpPr/>
      </dsp:nvSpPr>
      <dsp:spPr>
        <a:xfrm>
          <a:off x="4844502" y="3434128"/>
          <a:ext cx="2741044" cy="158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90000"/>
            </a:lnSpc>
            <a:spcBef>
              <a:spcPct val="0"/>
            </a:spcBef>
            <a:spcAft>
              <a:spcPct val="35000"/>
            </a:spcAft>
            <a:buNone/>
          </a:pPr>
          <a:r>
            <a:rPr lang="en-US" sz="2400" i="1" kern="1200" baseline="0" dirty="0"/>
            <a:t>Disability</a:t>
          </a:r>
          <a:endParaRPr lang="en-US" sz="2400" kern="1200" dirty="0"/>
        </a:p>
        <a:p>
          <a:pPr marL="0" lvl="0" indent="0" algn="ctr" defTabSz="1066800">
            <a:lnSpc>
              <a:spcPct val="90000"/>
            </a:lnSpc>
            <a:spcBef>
              <a:spcPct val="0"/>
            </a:spcBef>
            <a:spcAft>
              <a:spcPct val="35000"/>
            </a:spcAft>
            <a:buNone/>
          </a:pPr>
          <a:r>
            <a:rPr lang="en-US" sz="2400" i="1" kern="1200" baseline="0" dirty="0"/>
            <a:t>Adoption</a:t>
          </a:r>
          <a:endParaRPr lang="en-US" sz="2400" kern="1200" dirty="0"/>
        </a:p>
        <a:p>
          <a:pPr marL="0" lvl="0" indent="0" algn="ctr" defTabSz="1066800">
            <a:lnSpc>
              <a:spcPct val="90000"/>
            </a:lnSpc>
            <a:spcBef>
              <a:spcPct val="0"/>
            </a:spcBef>
            <a:spcAft>
              <a:spcPct val="35000"/>
            </a:spcAft>
            <a:buNone/>
          </a:pPr>
          <a:r>
            <a:rPr lang="en-US" sz="2400" i="1" kern="1200" baseline="0" dirty="0"/>
            <a:t>Education</a:t>
          </a:r>
          <a:endParaRPr lang="en-US" sz="2400" kern="1200" dirty="0"/>
        </a:p>
      </dsp:txBody>
      <dsp:txXfrm>
        <a:off x="4844502" y="3434128"/>
        <a:ext cx="2741044" cy="15814"/>
      </dsp:txXfrm>
    </dsp:sp>
    <dsp:sp modelId="{DDA51523-167B-4600-BB9A-738FBF833425}">
      <dsp:nvSpPr>
        <dsp:cNvPr id="0" name=""/>
        <dsp:cNvSpPr/>
      </dsp:nvSpPr>
      <dsp:spPr>
        <a:xfrm>
          <a:off x="8515403" y="1138842"/>
          <a:ext cx="1752521" cy="137426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34925" cap="flat" cmpd="sng" algn="in">
          <a:noFill/>
          <a:prstDash val="solid"/>
        </a:ln>
        <a:effectLst/>
      </dsp:spPr>
      <dsp:style>
        <a:lnRef idx="2">
          <a:scrgbClr r="0" g="0" b="0"/>
        </a:lnRef>
        <a:fillRef idx="1">
          <a:scrgbClr r="0" g="0" b="0"/>
        </a:fillRef>
        <a:effectRef idx="0">
          <a:scrgbClr r="0" g="0" b="0"/>
        </a:effectRef>
        <a:fontRef idx="minor">
          <a:schemeClr val="lt1"/>
        </a:fontRef>
      </dsp:style>
    </dsp:sp>
    <dsp:sp modelId="{81330CF1-954E-44AA-885C-2C617C71AF57}">
      <dsp:nvSpPr>
        <dsp:cNvPr id="0" name=""/>
        <dsp:cNvSpPr/>
      </dsp:nvSpPr>
      <dsp:spPr>
        <a:xfrm>
          <a:off x="8208121" y="2615573"/>
          <a:ext cx="2741044" cy="365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90000"/>
            </a:lnSpc>
            <a:spcBef>
              <a:spcPct val="0"/>
            </a:spcBef>
            <a:spcAft>
              <a:spcPct val="35000"/>
            </a:spcAft>
            <a:buNone/>
            <a:defRPr b="1"/>
          </a:pPr>
          <a:r>
            <a:rPr lang="en-US" sz="2400" kern="1200" baseline="0" dirty="0"/>
            <a:t>Interviewing real people, and their stories relating to the research question. </a:t>
          </a:r>
          <a:endParaRPr lang="en-US" sz="2400" kern="1200" dirty="0"/>
        </a:p>
      </dsp:txBody>
      <dsp:txXfrm>
        <a:off x="8208121" y="2615573"/>
        <a:ext cx="2741044" cy="36556"/>
      </dsp:txXfrm>
    </dsp:sp>
    <dsp:sp modelId="{BDBDC0A9-F8CD-4C3B-9CFF-C885A0FB1913}">
      <dsp:nvSpPr>
        <dsp:cNvPr id="0" name=""/>
        <dsp:cNvSpPr/>
      </dsp:nvSpPr>
      <dsp:spPr>
        <a:xfrm>
          <a:off x="8333770" y="3150716"/>
          <a:ext cx="2741044" cy="15814"/>
        </a:xfrm>
        <a:prstGeom prst="rect">
          <a:avLst/>
        </a:prstGeom>
        <a:noFill/>
        <a:ln>
          <a:noFill/>
        </a:ln>
        <a:effectLst/>
      </dsp:spPr>
      <dsp:style>
        <a:lnRef idx="0">
          <a:scrgbClr r="0" g="0" b="0"/>
        </a:lnRef>
        <a:fillRef idx="0">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32C3D3-4B4E-458E-AF0E-22B5D0A4A20F}">
      <dsp:nvSpPr>
        <dsp:cNvPr id="0" name=""/>
        <dsp:cNvSpPr/>
      </dsp:nvSpPr>
      <dsp:spPr>
        <a:xfrm>
          <a:off x="3407" y="27033"/>
          <a:ext cx="3322637" cy="1176791"/>
        </a:xfrm>
        <a:prstGeom prst="rect">
          <a:avLst/>
        </a:prstGeom>
        <a:solidFill>
          <a:srgbClr val="454F5B"/>
        </a:solidFill>
        <a:ln w="6350" cap="flat" cmpd="sng" algn="in">
          <a:solidFill>
            <a:schemeClr val="accent2">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txBody>
        <a:bodyPr spcFirstLastPara="0" vert="horz" wrap="square" lIns="177800" tIns="101600" rIns="177800" bIns="101600" numCol="1" spcCol="1270" anchor="ctr" anchorCtr="0">
          <a:noAutofit/>
        </a:bodyPr>
        <a:lstStyle/>
        <a:p>
          <a:pPr marL="0" lvl="0" indent="0" algn="ctr" defTabSz="1111250">
            <a:lnSpc>
              <a:spcPct val="90000"/>
            </a:lnSpc>
            <a:spcBef>
              <a:spcPct val="0"/>
            </a:spcBef>
            <a:spcAft>
              <a:spcPct val="35000"/>
            </a:spcAft>
            <a:buNone/>
          </a:pPr>
          <a:r>
            <a:rPr lang="en-US" sz="2500" i="0" kern="1200" baseline="0" dirty="0"/>
            <a:t>How many children adopted between 2009-2011: </a:t>
          </a:r>
          <a:endParaRPr lang="en-US" sz="2500" kern="1200" dirty="0"/>
        </a:p>
      </dsp:txBody>
      <dsp:txXfrm>
        <a:off x="3407" y="27033"/>
        <a:ext cx="3322637" cy="1176791"/>
      </dsp:txXfrm>
    </dsp:sp>
    <dsp:sp modelId="{C6623111-F366-4FC7-B3F4-53D343C3BECA}">
      <dsp:nvSpPr>
        <dsp:cNvPr id="0" name=""/>
        <dsp:cNvSpPr/>
      </dsp:nvSpPr>
      <dsp:spPr>
        <a:xfrm>
          <a:off x="3407" y="1203824"/>
          <a:ext cx="3322637" cy="3156750"/>
        </a:xfrm>
        <a:prstGeom prst="rect">
          <a:avLst/>
        </a:prstGeom>
        <a:solidFill>
          <a:schemeClr val="bg1">
            <a:alpha val="90000"/>
          </a:schemeClr>
        </a:solidFill>
        <a:ln w="6350" cap="flat" cmpd="sng" algn="in">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33350" tIns="133350" rIns="177800" bIns="200025" numCol="1" spcCol="1270" anchor="t" anchorCtr="0">
          <a:noAutofit/>
        </a:bodyPr>
        <a:lstStyle/>
        <a:p>
          <a:pPr marL="228600" lvl="1" indent="-228600" algn="l" defTabSz="1111250">
            <a:lnSpc>
              <a:spcPct val="90000"/>
            </a:lnSpc>
            <a:spcBef>
              <a:spcPct val="0"/>
            </a:spcBef>
            <a:spcAft>
              <a:spcPct val="15000"/>
            </a:spcAft>
            <a:buChar char="•"/>
          </a:pPr>
          <a:r>
            <a:rPr lang="en-US" sz="2500" kern="1200" baseline="0" dirty="0"/>
            <a:t>271,833 international adoptions to the US</a:t>
          </a:r>
          <a:endParaRPr lang="en-US" sz="2500" kern="1200" dirty="0"/>
        </a:p>
        <a:p>
          <a:pPr marL="228600" lvl="1" indent="-228600" algn="l" defTabSz="1111250">
            <a:lnSpc>
              <a:spcPct val="90000"/>
            </a:lnSpc>
            <a:spcBef>
              <a:spcPct val="0"/>
            </a:spcBef>
            <a:spcAft>
              <a:spcPct val="15000"/>
            </a:spcAft>
            <a:buChar char="•"/>
          </a:pPr>
          <a:endParaRPr lang="en-US" sz="2500" kern="1200" dirty="0"/>
        </a:p>
        <a:p>
          <a:pPr marL="228600" lvl="1" indent="-228600" algn="l" defTabSz="1111250">
            <a:lnSpc>
              <a:spcPct val="90000"/>
            </a:lnSpc>
            <a:spcBef>
              <a:spcPct val="0"/>
            </a:spcBef>
            <a:spcAft>
              <a:spcPct val="15000"/>
            </a:spcAft>
            <a:buChar char="•"/>
          </a:pPr>
          <a:r>
            <a:rPr lang="en-US" sz="2500" kern="1200" dirty="0"/>
            <a:t>Age 5 &amp; over with one disability:</a:t>
          </a:r>
        </a:p>
        <a:p>
          <a:pPr marL="457200" lvl="2" indent="-228600" algn="l" defTabSz="1111250">
            <a:lnSpc>
              <a:spcPct val="90000"/>
            </a:lnSpc>
            <a:spcBef>
              <a:spcPct val="0"/>
            </a:spcBef>
            <a:spcAft>
              <a:spcPct val="15000"/>
            </a:spcAft>
            <a:buChar char="•"/>
          </a:pPr>
          <a:r>
            <a:rPr lang="en-US" sz="2500" kern="1200" dirty="0"/>
            <a:t>12,307</a:t>
          </a:r>
        </a:p>
        <a:p>
          <a:pPr marL="228600" lvl="1" indent="-228600" algn="l" defTabSz="1111250">
            <a:lnSpc>
              <a:spcPct val="90000"/>
            </a:lnSpc>
            <a:spcBef>
              <a:spcPct val="0"/>
            </a:spcBef>
            <a:spcAft>
              <a:spcPct val="15000"/>
            </a:spcAft>
            <a:buChar char="•"/>
          </a:pPr>
          <a:endParaRPr lang="en-US" sz="2500" kern="1200" dirty="0"/>
        </a:p>
      </dsp:txBody>
      <dsp:txXfrm>
        <a:off x="3407" y="1203824"/>
        <a:ext cx="3322637" cy="3156750"/>
      </dsp:txXfrm>
    </dsp:sp>
    <dsp:sp modelId="{CFC6E8C3-BB42-4030-9EEC-A1B355F9BE74}">
      <dsp:nvSpPr>
        <dsp:cNvPr id="0" name=""/>
        <dsp:cNvSpPr/>
      </dsp:nvSpPr>
      <dsp:spPr>
        <a:xfrm>
          <a:off x="3791214" y="27033"/>
          <a:ext cx="3322637" cy="1176791"/>
        </a:xfrm>
        <a:prstGeom prst="rect">
          <a:avLst/>
        </a:prstGeom>
        <a:solidFill>
          <a:schemeClr val="tx2">
            <a:lumMod val="75000"/>
            <a:lumOff val="25000"/>
          </a:schemeClr>
        </a:solidFill>
        <a:ln w="6350" cap="flat" cmpd="sng" algn="in">
          <a:solidFill>
            <a:schemeClr val="accent3">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txBody>
        <a:bodyPr spcFirstLastPara="0" vert="horz" wrap="square" lIns="177800" tIns="101600" rIns="177800" bIns="101600" numCol="1" spcCol="1270" anchor="ctr" anchorCtr="0">
          <a:noAutofit/>
        </a:bodyPr>
        <a:lstStyle/>
        <a:p>
          <a:pPr marL="0" lvl="0" indent="0" algn="ctr" defTabSz="1111250">
            <a:lnSpc>
              <a:spcPct val="90000"/>
            </a:lnSpc>
            <a:spcBef>
              <a:spcPct val="0"/>
            </a:spcBef>
            <a:spcAft>
              <a:spcPct val="35000"/>
            </a:spcAft>
            <a:buNone/>
          </a:pPr>
          <a:r>
            <a:rPr lang="en-US" sz="2500" i="0" kern="1200" baseline="0" dirty="0"/>
            <a:t>What is Considered Adoptees with special needs:</a:t>
          </a:r>
          <a:endParaRPr lang="en-US" sz="2500" kern="1200" dirty="0"/>
        </a:p>
      </dsp:txBody>
      <dsp:txXfrm>
        <a:off x="3791214" y="27033"/>
        <a:ext cx="3322637" cy="1176791"/>
      </dsp:txXfrm>
    </dsp:sp>
    <dsp:sp modelId="{0B896703-583A-4FE7-8CC5-23527A584C1A}">
      <dsp:nvSpPr>
        <dsp:cNvPr id="0" name=""/>
        <dsp:cNvSpPr/>
      </dsp:nvSpPr>
      <dsp:spPr>
        <a:xfrm>
          <a:off x="3791214" y="1203824"/>
          <a:ext cx="3322637" cy="3156750"/>
        </a:xfrm>
        <a:prstGeom prst="rect">
          <a:avLst/>
        </a:prstGeom>
        <a:solidFill>
          <a:schemeClr val="bg1">
            <a:lumMod val="95000"/>
            <a:alpha val="90000"/>
          </a:schemeClr>
        </a:solidFill>
        <a:ln w="6350" cap="flat" cmpd="sng" algn="in">
          <a:solidFill>
            <a:schemeClr val="accent3">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33350" tIns="133350" rIns="177800" bIns="200025" numCol="1" spcCol="1270" anchor="t" anchorCtr="0">
          <a:noAutofit/>
        </a:bodyPr>
        <a:lstStyle/>
        <a:p>
          <a:pPr marL="228600" lvl="1" indent="-228600" algn="l" defTabSz="1111250">
            <a:lnSpc>
              <a:spcPct val="90000"/>
            </a:lnSpc>
            <a:spcBef>
              <a:spcPct val="0"/>
            </a:spcBef>
            <a:spcAft>
              <a:spcPct val="15000"/>
            </a:spcAft>
            <a:buChar char="•"/>
          </a:pPr>
          <a:r>
            <a:rPr lang="en-US" sz="2500" kern="1200" baseline="0"/>
            <a:t>Older or multiracial</a:t>
          </a:r>
          <a:endParaRPr lang="en-US" sz="2500" kern="1200"/>
        </a:p>
        <a:p>
          <a:pPr marL="228600" lvl="1" indent="-228600" algn="l" defTabSz="1111250">
            <a:lnSpc>
              <a:spcPct val="90000"/>
            </a:lnSpc>
            <a:spcBef>
              <a:spcPct val="0"/>
            </a:spcBef>
            <a:spcAft>
              <a:spcPct val="15000"/>
            </a:spcAft>
            <a:buChar char="•"/>
          </a:pPr>
          <a:r>
            <a:rPr lang="en-US" sz="2500" kern="1200" baseline="0" dirty="0"/>
            <a:t>8% of international adoptees have a disability </a:t>
          </a:r>
          <a:endParaRPr lang="en-US" sz="2500" kern="1200" dirty="0"/>
        </a:p>
        <a:p>
          <a:pPr marL="228600" lvl="1" indent="-228600" algn="l" defTabSz="1111250">
            <a:lnSpc>
              <a:spcPct val="90000"/>
            </a:lnSpc>
            <a:spcBef>
              <a:spcPct val="0"/>
            </a:spcBef>
            <a:spcAft>
              <a:spcPct val="15000"/>
            </a:spcAft>
            <a:buChar char="•"/>
          </a:pPr>
          <a:r>
            <a:rPr lang="en-US" sz="2500" kern="1200" baseline="0"/>
            <a:t>Lower percentage than those adopted in the United States</a:t>
          </a:r>
          <a:endParaRPr lang="en-US" sz="2500" kern="1200"/>
        </a:p>
      </dsp:txBody>
      <dsp:txXfrm>
        <a:off x="3791214" y="1203824"/>
        <a:ext cx="3322637" cy="3156750"/>
      </dsp:txXfrm>
    </dsp:sp>
    <dsp:sp modelId="{067F7593-092A-4F42-A61B-743DC37FBA6C}">
      <dsp:nvSpPr>
        <dsp:cNvPr id="0" name=""/>
        <dsp:cNvSpPr/>
      </dsp:nvSpPr>
      <dsp:spPr>
        <a:xfrm>
          <a:off x="7579020" y="27033"/>
          <a:ext cx="3322637" cy="1176791"/>
        </a:xfrm>
        <a:prstGeom prst="rect">
          <a:avLst/>
        </a:prstGeom>
        <a:solidFill>
          <a:schemeClr val="tx2">
            <a:lumMod val="90000"/>
            <a:lumOff val="10000"/>
          </a:schemeClr>
        </a:solidFill>
        <a:ln w="6350" cap="flat" cmpd="sng" algn="in">
          <a:solidFill>
            <a:schemeClr val="accent4">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txBody>
        <a:bodyPr spcFirstLastPara="0" vert="horz" wrap="square" lIns="177800" tIns="101600" rIns="177800" bIns="101600" numCol="1" spcCol="1270" anchor="ctr" anchorCtr="0">
          <a:noAutofit/>
        </a:bodyPr>
        <a:lstStyle/>
        <a:p>
          <a:pPr marL="0" lvl="0" indent="0" algn="ctr" defTabSz="1111250">
            <a:lnSpc>
              <a:spcPct val="90000"/>
            </a:lnSpc>
            <a:spcBef>
              <a:spcPct val="0"/>
            </a:spcBef>
            <a:spcAft>
              <a:spcPct val="35000"/>
            </a:spcAft>
            <a:buNone/>
          </a:pPr>
          <a:r>
            <a:rPr lang="en-US" sz="2500" i="0" kern="1200" baseline="0" dirty="0"/>
            <a:t>Asian Countries have become more restrictive: </a:t>
          </a:r>
          <a:endParaRPr lang="en-US" sz="2500" kern="1200" dirty="0"/>
        </a:p>
      </dsp:txBody>
      <dsp:txXfrm>
        <a:off x="7579020" y="27033"/>
        <a:ext cx="3322637" cy="1176791"/>
      </dsp:txXfrm>
    </dsp:sp>
    <dsp:sp modelId="{00AF9D40-FE09-430F-B812-0FC301CE9973}">
      <dsp:nvSpPr>
        <dsp:cNvPr id="0" name=""/>
        <dsp:cNvSpPr/>
      </dsp:nvSpPr>
      <dsp:spPr>
        <a:xfrm>
          <a:off x="7579020" y="1203824"/>
          <a:ext cx="3322637" cy="3156750"/>
        </a:xfrm>
        <a:prstGeom prst="rect">
          <a:avLst/>
        </a:prstGeom>
        <a:solidFill>
          <a:schemeClr val="accent1">
            <a:lumMod val="40000"/>
            <a:lumOff val="60000"/>
            <a:alpha val="90000"/>
          </a:schemeClr>
        </a:solidFill>
        <a:ln w="6350" cap="flat" cmpd="sng" algn="in">
          <a:solidFill>
            <a:schemeClr val="accent4">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33350" tIns="133350" rIns="177800" bIns="200025" numCol="1" spcCol="1270" anchor="t" anchorCtr="0">
          <a:noAutofit/>
        </a:bodyPr>
        <a:lstStyle/>
        <a:p>
          <a:pPr marL="228600" lvl="1" indent="-228600" algn="l" defTabSz="1111250">
            <a:lnSpc>
              <a:spcPct val="90000"/>
            </a:lnSpc>
            <a:spcBef>
              <a:spcPct val="0"/>
            </a:spcBef>
            <a:spcAft>
              <a:spcPct val="15000"/>
            </a:spcAft>
            <a:buChar char="•"/>
          </a:pPr>
          <a:r>
            <a:rPr lang="en-US" sz="2500" kern="1200" baseline="0" dirty="0"/>
            <a:t>China is the largest source for international adoptions</a:t>
          </a:r>
          <a:endParaRPr lang="en-US" sz="2500" kern="1200" dirty="0"/>
        </a:p>
        <a:p>
          <a:pPr marL="228600" lvl="1" indent="-228600" algn="l" defTabSz="1111250">
            <a:lnSpc>
              <a:spcPct val="90000"/>
            </a:lnSpc>
            <a:spcBef>
              <a:spcPct val="0"/>
            </a:spcBef>
            <a:spcAft>
              <a:spcPct val="15000"/>
            </a:spcAft>
            <a:buChar char="•"/>
          </a:pPr>
          <a:r>
            <a:rPr lang="en-US" sz="2500" kern="1200" baseline="0" dirty="0"/>
            <a:t>Restrict to only those who have:</a:t>
          </a:r>
          <a:endParaRPr lang="en-US" sz="2500" kern="1200" dirty="0"/>
        </a:p>
        <a:p>
          <a:pPr marL="457200" lvl="2" indent="-228600" algn="l" defTabSz="1111250">
            <a:lnSpc>
              <a:spcPct val="90000"/>
            </a:lnSpc>
            <a:spcBef>
              <a:spcPct val="0"/>
            </a:spcBef>
            <a:spcAft>
              <a:spcPct val="15000"/>
            </a:spcAft>
            <a:buChar char="•"/>
          </a:pPr>
          <a:r>
            <a:rPr lang="en-US" sz="2500" i="0" kern="1200" baseline="0" dirty="0"/>
            <a:t>prime physical and mental health</a:t>
          </a:r>
          <a:endParaRPr lang="en-US" sz="2500" kern="1200" dirty="0"/>
        </a:p>
      </dsp:txBody>
      <dsp:txXfrm>
        <a:off x="7579020" y="1203824"/>
        <a:ext cx="3322637" cy="315675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16118A-BF2D-456E-A497-328B78EB703B}">
      <dsp:nvSpPr>
        <dsp:cNvPr id="0" name=""/>
        <dsp:cNvSpPr/>
      </dsp:nvSpPr>
      <dsp:spPr>
        <a:xfrm>
          <a:off x="0" y="790825"/>
          <a:ext cx="2700337" cy="1714714"/>
        </a:xfrm>
        <a:prstGeom prst="roundRect">
          <a:avLst>
            <a:gd name="adj" fmla="val 10000"/>
          </a:avLst>
        </a:prstGeom>
        <a:solidFill>
          <a:srgbClr val="454F5B"/>
        </a:solidFill>
        <a:ln>
          <a:solidFill>
            <a:schemeClr val="accent1"/>
          </a:solidFill>
        </a:ln>
        <a:effectLst>
          <a:outerShdw blurRad="57150" dist="19050" dir="5400000" algn="ctr" rotWithShape="0">
            <a:srgbClr val="000000">
              <a:alpha val="35000"/>
            </a:srgbClr>
          </a:outerShdw>
        </a:effectLst>
      </dsp:spPr>
      <dsp:style>
        <a:lnRef idx="0">
          <a:scrgbClr r="0" g="0" b="0"/>
        </a:lnRef>
        <a:fillRef idx="3">
          <a:scrgbClr r="0" g="0" b="0"/>
        </a:fillRef>
        <a:effectRef idx="3">
          <a:scrgbClr r="0" g="0" b="0"/>
        </a:effectRef>
        <a:fontRef idx="minor">
          <a:schemeClr val="lt1"/>
        </a:fontRef>
      </dsp:style>
    </dsp:sp>
    <dsp:sp modelId="{12948EDF-9F4D-4F8C-9F2A-5E0AA7A45396}">
      <dsp:nvSpPr>
        <dsp:cNvPr id="0" name=""/>
        <dsp:cNvSpPr/>
      </dsp:nvSpPr>
      <dsp:spPr>
        <a:xfrm>
          <a:off x="300037" y="1075860"/>
          <a:ext cx="2700337" cy="1714714"/>
        </a:xfrm>
        <a:prstGeom prst="roundRect">
          <a:avLst>
            <a:gd name="adj" fmla="val 10000"/>
          </a:avLst>
        </a:prstGeom>
        <a:solidFill>
          <a:schemeClr val="lt2">
            <a:alpha val="90000"/>
            <a:hueOff val="0"/>
            <a:satOff val="0"/>
            <a:lumOff val="0"/>
            <a:alphaOff val="0"/>
          </a:schemeClr>
        </a:solidFill>
        <a:ln w="6350" cap="flat" cmpd="sng" algn="in">
          <a:solidFill>
            <a:schemeClr val="dk2">
              <a:hueOff val="0"/>
              <a:satOff val="0"/>
              <a:lumOff val="0"/>
              <a:alphaOff val="0"/>
            </a:schemeClr>
          </a:solidFill>
          <a:prstDash val="solid"/>
        </a:ln>
        <a:effectLst/>
      </dsp:spPr>
      <dsp:style>
        <a:lnRef idx="1">
          <a:scrgbClr r="0" g="0" b="0"/>
        </a:lnRef>
        <a:fillRef idx="1">
          <a:scrgbClr r="0" g="0" b="0"/>
        </a:fillRef>
        <a:effectRef idx="2">
          <a:scrgbClr r="0" g="0" b="0"/>
        </a:effectRef>
        <a:fontRef idx="minor"/>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en-US" sz="3500" kern="1200" baseline="0" dirty="0"/>
            <a:t>Recruitment</a:t>
          </a:r>
          <a:endParaRPr lang="en-US" sz="3500" kern="1200" dirty="0"/>
        </a:p>
      </dsp:txBody>
      <dsp:txXfrm>
        <a:off x="350259" y="1126082"/>
        <a:ext cx="2599893" cy="1614270"/>
      </dsp:txXfrm>
    </dsp:sp>
    <dsp:sp modelId="{C6D3F0CD-4177-4627-8581-09EB2D768622}">
      <dsp:nvSpPr>
        <dsp:cNvPr id="0" name=""/>
        <dsp:cNvSpPr/>
      </dsp:nvSpPr>
      <dsp:spPr>
        <a:xfrm>
          <a:off x="3300412" y="790825"/>
          <a:ext cx="2700337" cy="1714714"/>
        </a:xfrm>
        <a:prstGeom prst="roundRect">
          <a:avLst>
            <a:gd name="adj" fmla="val 10000"/>
          </a:avLst>
        </a:prstGeom>
        <a:gradFill rotWithShape="0">
          <a:gsLst>
            <a:gs pos="0">
              <a:schemeClr val="dk2">
                <a:hueOff val="0"/>
                <a:satOff val="0"/>
                <a:lumOff val="0"/>
                <a:alphaOff val="0"/>
                <a:tint val="94000"/>
                <a:satMod val="103000"/>
                <a:lumMod val="102000"/>
              </a:schemeClr>
            </a:gs>
            <a:gs pos="50000">
              <a:schemeClr val="dk2">
                <a:hueOff val="0"/>
                <a:satOff val="0"/>
                <a:lumOff val="0"/>
                <a:alphaOff val="0"/>
                <a:shade val="100000"/>
                <a:satMod val="110000"/>
                <a:lumMod val="100000"/>
              </a:schemeClr>
            </a:gs>
            <a:gs pos="100000">
              <a:schemeClr val="dk2">
                <a:hueOff val="0"/>
                <a:satOff val="0"/>
                <a:lumOff val="0"/>
                <a:alphaOff val="0"/>
                <a:shade val="78000"/>
                <a:satMod val="120000"/>
                <a:lumMod val="99000"/>
              </a:schemeClr>
            </a:gs>
          </a:gsLst>
          <a:lin ang="5400000" scaled="0"/>
        </a:gradFill>
        <a:ln>
          <a:noFill/>
        </a:ln>
        <a:effectLst>
          <a:outerShdw blurRad="57150" dist="19050" dir="5400000" algn="ctr" rotWithShape="0">
            <a:srgbClr val="000000">
              <a:alpha val="35000"/>
            </a:srgbClr>
          </a:outerShdw>
        </a:effectLst>
      </dsp:spPr>
      <dsp:style>
        <a:lnRef idx="0">
          <a:scrgbClr r="0" g="0" b="0"/>
        </a:lnRef>
        <a:fillRef idx="3">
          <a:scrgbClr r="0" g="0" b="0"/>
        </a:fillRef>
        <a:effectRef idx="3">
          <a:scrgbClr r="0" g="0" b="0"/>
        </a:effectRef>
        <a:fontRef idx="minor">
          <a:schemeClr val="lt1"/>
        </a:fontRef>
      </dsp:style>
    </dsp:sp>
    <dsp:sp modelId="{C341734D-255C-4503-B79F-BCCDF5809EF8}">
      <dsp:nvSpPr>
        <dsp:cNvPr id="0" name=""/>
        <dsp:cNvSpPr/>
      </dsp:nvSpPr>
      <dsp:spPr>
        <a:xfrm>
          <a:off x="3600450" y="1075860"/>
          <a:ext cx="2700337" cy="1714714"/>
        </a:xfrm>
        <a:prstGeom prst="roundRect">
          <a:avLst>
            <a:gd name="adj" fmla="val 10000"/>
          </a:avLst>
        </a:prstGeom>
        <a:solidFill>
          <a:schemeClr val="lt2">
            <a:alpha val="90000"/>
            <a:hueOff val="0"/>
            <a:satOff val="0"/>
            <a:lumOff val="0"/>
            <a:alphaOff val="0"/>
          </a:schemeClr>
        </a:solidFill>
        <a:ln w="6350" cap="flat" cmpd="sng" algn="in">
          <a:solidFill>
            <a:schemeClr val="dk2">
              <a:hueOff val="0"/>
              <a:satOff val="0"/>
              <a:lumOff val="0"/>
              <a:alphaOff val="0"/>
            </a:schemeClr>
          </a:solidFill>
          <a:prstDash val="solid"/>
        </a:ln>
        <a:effectLst/>
      </dsp:spPr>
      <dsp:style>
        <a:lnRef idx="1">
          <a:scrgbClr r="0" g="0" b="0"/>
        </a:lnRef>
        <a:fillRef idx="1">
          <a:scrgbClr r="0" g="0" b="0"/>
        </a:fillRef>
        <a:effectRef idx="2">
          <a:scrgbClr r="0" g="0" b="0"/>
        </a:effectRef>
        <a:fontRef idx="minor"/>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en-US" sz="3500" kern="1200" baseline="0"/>
            <a:t>Data collection</a:t>
          </a:r>
          <a:endParaRPr lang="en-US" sz="3500" kern="1200"/>
        </a:p>
      </dsp:txBody>
      <dsp:txXfrm>
        <a:off x="3650672" y="1126082"/>
        <a:ext cx="2599893" cy="1614270"/>
      </dsp:txXfrm>
    </dsp:sp>
    <dsp:sp modelId="{8940A09A-3121-42EB-BE1E-EC15A7795249}">
      <dsp:nvSpPr>
        <dsp:cNvPr id="0" name=""/>
        <dsp:cNvSpPr/>
      </dsp:nvSpPr>
      <dsp:spPr>
        <a:xfrm>
          <a:off x="6600824" y="790825"/>
          <a:ext cx="2700337" cy="1714714"/>
        </a:xfrm>
        <a:prstGeom prst="roundRect">
          <a:avLst>
            <a:gd name="adj" fmla="val 10000"/>
          </a:avLst>
        </a:prstGeom>
        <a:gradFill rotWithShape="0">
          <a:gsLst>
            <a:gs pos="0">
              <a:schemeClr val="dk2">
                <a:hueOff val="0"/>
                <a:satOff val="0"/>
                <a:lumOff val="0"/>
                <a:alphaOff val="0"/>
                <a:tint val="94000"/>
                <a:satMod val="103000"/>
                <a:lumMod val="102000"/>
              </a:schemeClr>
            </a:gs>
            <a:gs pos="50000">
              <a:schemeClr val="dk2">
                <a:hueOff val="0"/>
                <a:satOff val="0"/>
                <a:lumOff val="0"/>
                <a:alphaOff val="0"/>
                <a:shade val="100000"/>
                <a:satMod val="110000"/>
                <a:lumMod val="100000"/>
              </a:schemeClr>
            </a:gs>
            <a:gs pos="100000">
              <a:schemeClr val="dk2">
                <a:hueOff val="0"/>
                <a:satOff val="0"/>
                <a:lumOff val="0"/>
                <a:alphaOff val="0"/>
                <a:shade val="78000"/>
                <a:satMod val="120000"/>
                <a:lumMod val="99000"/>
              </a:schemeClr>
            </a:gs>
          </a:gsLst>
          <a:lin ang="5400000" scaled="0"/>
        </a:gradFill>
        <a:ln>
          <a:noFill/>
        </a:ln>
        <a:effectLst>
          <a:outerShdw blurRad="57150" dist="19050" dir="5400000" algn="ctr" rotWithShape="0">
            <a:srgbClr val="000000">
              <a:alpha val="35000"/>
            </a:srgbClr>
          </a:outerShdw>
        </a:effectLst>
      </dsp:spPr>
      <dsp:style>
        <a:lnRef idx="0">
          <a:scrgbClr r="0" g="0" b="0"/>
        </a:lnRef>
        <a:fillRef idx="3">
          <a:scrgbClr r="0" g="0" b="0"/>
        </a:fillRef>
        <a:effectRef idx="3">
          <a:scrgbClr r="0" g="0" b="0"/>
        </a:effectRef>
        <a:fontRef idx="minor">
          <a:schemeClr val="lt1"/>
        </a:fontRef>
      </dsp:style>
    </dsp:sp>
    <dsp:sp modelId="{651A9794-6BBB-40D9-B366-DEB76719EAB6}">
      <dsp:nvSpPr>
        <dsp:cNvPr id="0" name=""/>
        <dsp:cNvSpPr/>
      </dsp:nvSpPr>
      <dsp:spPr>
        <a:xfrm>
          <a:off x="6900862" y="1075860"/>
          <a:ext cx="2700337" cy="1714714"/>
        </a:xfrm>
        <a:prstGeom prst="roundRect">
          <a:avLst>
            <a:gd name="adj" fmla="val 10000"/>
          </a:avLst>
        </a:prstGeom>
        <a:solidFill>
          <a:schemeClr val="lt2">
            <a:alpha val="90000"/>
            <a:hueOff val="0"/>
            <a:satOff val="0"/>
            <a:lumOff val="0"/>
            <a:alphaOff val="0"/>
          </a:schemeClr>
        </a:solidFill>
        <a:ln w="6350" cap="flat" cmpd="sng" algn="in">
          <a:solidFill>
            <a:schemeClr val="dk2">
              <a:hueOff val="0"/>
              <a:satOff val="0"/>
              <a:lumOff val="0"/>
              <a:alphaOff val="0"/>
            </a:schemeClr>
          </a:solidFill>
          <a:prstDash val="solid"/>
        </a:ln>
        <a:effectLst/>
      </dsp:spPr>
      <dsp:style>
        <a:lnRef idx="1">
          <a:scrgbClr r="0" g="0" b="0"/>
        </a:lnRef>
        <a:fillRef idx="1">
          <a:scrgbClr r="0" g="0" b="0"/>
        </a:fillRef>
        <a:effectRef idx="2">
          <a:scrgbClr r="0" g="0" b="0"/>
        </a:effectRef>
        <a:fontRef idx="minor"/>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en-US" sz="3500" kern="1200" baseline="0"/>
            <a:t>Data analysis</a:t>
          </a:r>
          <a:endParaRPr lang="en-US" sz="3500" kern="1200"/>
        </a:p>
      </dsp:txBody>
      <dsp:txXfrm>
        <a:off x="6951084" y="1126082"/>
        <a:ext cx="2599893" cy="161427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577651-BAC9-4A46-B0D5-0F793A887876}">
      <dsp:nvSpPr>
        <dsp:cNvPr id="0" name=""/>
        <dsp:cNvSpPr/>
      </dsp:nvSpPr>
      <dsp:spPr>
        <a:xfrm>
          <a:off x="0" y="2016"/>
          <a:ext cx="10425560" cy="0"/>
        </a:xfrm>
        <a:prstGeom prst="line">
          <a:avLst/>
        </a:prstGeom>
        <a:gradFill rotWithShape="0">
          <a:gsLst>
            <a:gs pos="0">
              <a:schemeClr val="accent2">
                <a:hueOff val="0"/>
                <a:satOff val="0"/>
                <a:lumOff val="0"/>
                <a:alphaOff val="0"/>
                <a:tint val="94000"/>
                <a:satMod val="103000"/>
                <a:lumMod val="102000"/>
              </a:schemeClr>
            </a:gs>
            <a:gs pos="50000">
              <a:schemeClr val="accent2">
                <a:hueOff val="0"/>
                <a:satOff val="0"/>
                <a:lumOff val="0"/>
                <a:alphaOff val="0"/>
                <a:shade val="100000"/>
                <a:satMod val="110000"/>
                <a:lumMod val="100000"/>
              </a:schemeClr>
            </a:gs>
            <a:gs pos="100000">
              <a:schemeClr val="accent2">
                <a:hueOff val="0"/>
                <a:satOff val="0"/>
                <a:lumOff val="0"/>
                <a:alphaOff val="0"/>
                <a:shade val="78000"/>
                <a:satMod val="120000"/>
                <a:lumMod val="99000"/>
              </a:schemeClr>
            </a:gs>
          </a:gsLst>
          <a:lin ang="5400000" scaled="0"/>
        </a:gradFill>
        <a:ln w="6350" cap="flat" cmpd="sng" algn="in">
          <a:solidFill>
            <a:schemeClr val="accent2">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4C16CBD0-2BDB-4F98-9AAE-5CB462F01160}">
      <dsp:nvSpPr>
        <dsp:cNvPr id="0" name=""/>
        <dsp:cNvSpPr/>
      </dsp:nvSpPr>
      <dsp:spPr>
        <a:xfrm>
          <a:off x="0" y="2016"/>
          <a:ext cx="10425560" cy="13751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marR="0" lvl="0" indent="0" algn="l" defTabSz="914400" rtl="0" eaLnBrk="1" fontAlgn="auto" latinLnBrk="0" hangingPunct="1">
            <a:lnSpc>
              <a:spcPct val="90000"/>
            </a:lnSpc>
            <a:spcBef>
              <a:spcPct val="0"/>
            </a:spcBef>
            <a:spcAft>
              <a:spcPts val="0"/>
            </a:spcAft>
            <a:buClrTx/>
            <a:buSzTx/>
            <a:buFontTx/>
            <a:buNone/>
            <a:tabLst/>
            <a:defRPr/>
          </a:pPr>
          <a:endParaRPr lang="en-US" sz="2900" baseline="0" dirty="0"/>
        </a:p>
        <a:p>
          <a:pPr marL="0" marR="0" lvl="0" indent="0" algn="l" defTabSz="914400" rtl="0" eaLnBrk="1" fontAlgn="auto" latinLnBrk="0" hangingPunct="1">
            <a:lnSpc>
              <a:spcPct val="90000"/>
            </a:lnSpc>
            <a:spcBef>
              <a:spcPct val="0"/>
            </a:spcBef>
            <a:spcAft>
              <a:spcPts val="0"/>
            </a:spcAft>
            <a:buClrTx/>
            <a:buSzTx/>
            <a:buFontTx/>
            <a:buNone/>
            <a:tabLst/>
            <a:defRPr/>
          </a:pPr>
          <a:r>
            <a:rPr lang="en-US" sz="2900" b="1" baseline="0" dirty="0"/>
            <a:t>Disability:  </a:t>
          </a:r>
          <a:r>
            <a:rPr lang="en-US" sz="2900" kern="1200" dirty="0">
              <a:effectLst/>
              <a:latin typeface="+mn-lt"/>
              <a:ea typeface="+mn-ea"/>
              <a:cs typeface="+mn-cs"/>
            </a:rPr>
            <a:t>hearing loss, epilepsy, and dystonic cerebral palsy</a:t>
          </a:r>
        </a:p>
        <a:p>
          <a:pPr algn="l">
            <a:lnSpc>
              <a:spcPct val="90000"/>
            </a:lnSpc>
            <a:spcBef>
              <a:spcPct val="0"/>
            </a:spcBef>
            <a:buNone/>
          </a:pPr>
          <a:endParaRPr lang="en-US" sz="2900" dirty="0"/>
        </a:p>
      </dsp:txBody>
      <dsp:txXfrm>
        <a:off x="0" y="2016"/>
        <a:ext cx="10425560" cy="1375103"/>
      </dsp:txXfrm>
    </dsp:sp>
    <dsp:sp modelId="{4BD2C52C-72F1-451C-939D-2936B79CD317}">
      <dsp:nvSpPr>
        <dsp:cNvPr id="0" name=""/>
        <dsp:cNvSpPr/>
      </dsp:nvSpPr>
      <dsp:spPr>
        <a:xfrm>
          <a:off x="0" y="1377119"/>
          <a:ext cx="10425560" cy="0"/>
        </a:xfrm>
        <a:prstGeom prst="line">
          <a:avLst/>
        </a:prstGeom>
        <a:gradFill rotWithShape="0">
          <a:gsLst>
            <a:gs pos="0">
              <a:schemeClr val="accent2">
                <a:hueOff val="-846565"/>
                <a:satOff val="-19254"/>
                <a:lumOff val="-8528"/>
                <a:alphaOff val="0"/>
                <a:tint val="94000"/>
                <a:satMod val="103000"/>
                <a:lumMod val="102000"/>
              </a:schemeClr>
            </a:gs>
            <a:gs pos="50000">
              <a:schemeClr val="accent2">
                <a:hueOff val="-846565"/>
                <a:satOff val="-19254"/>
                <a:lumOff val="-8528"/>
                <a:alphaOff val="0"/>
                <a:shade val="100000"/>
                <a:satMod val="110000"/>
                <a:lumMod val="100000"/>
              </a:schemeClr>
            </a:gs>
            <a:gs pos="100000">
              <a:schemeClr val="accent2">
                <a:hueOff val="-846565"/>
                <a:satOff val="-19254"/>
                <a:lumOff val="-8528"/>
                <a:alphaOff val="0"/>
                <a:shade val="78000"/>
                <a:satMod val="120000"/>
                <a:lumMod val="99000"/>
              </a:schemeClr>
            </a:gs>
          </a:gsLst>
          <a:lin ang="5400000" scaled="0"/>
        </a:gradFill>
        <a:ln w="6350" cap="flat" cmpd="sng" algn="in">
          <a:solidFill>
            <a:schemeClr val="accent2">
              <a:hueOff val="-846565"/>
              <a:satOff val="-19254"/>
              <a:lumOff val="-8528"/>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116DE983-22EF-44D4-A961-89515EDB3F5C}">
      <dsp:nvSpPr>
        <dsp:cNvPr id="0" name=""/>
        <dsp:cNvSpPr/>
      </dsp:nvSpPr>
      <dsp:spPr>
        <a:xfrm>
          <a:off x="0" y="1377119"/>
          <a:ext cx="10425560" cy="13751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en-US" sz="2900" b="1" kern="1200" baseline="0" dirty="0"/>
            <a:t>Adoption: </a:t>
          </a:r>
          <a:r>
            <a:rPr lang="en-US" sz="2900" kern="1200" baseline="0" dirty="0"/>
            <a:t>Unknown birth date (Infancy) </a:t>
          </a:r>
          <a:endParaRPr lang="en-US" sz="2900" kern="1200" dirty="0"/>
        </a:p>
      </dsp:txBody>
      <dsp:txXfrm>
        <a:off x="0" y="1377119"/>
        <a:ext cx="10425560" cy="1375103"/>
      </dsp:txXfrm>
    </dsp:sp>
    <dsp:sp modelId="{A666276D-F7B1-4A52-8411-D44C758733B4}">
      <dsp:nvSpPr>
        <dsp:cNvPr id="0" name=""/>
        <dsp:cNvSpPr/>
      </dsp:nvSpPr>
      <dsp:spPr>
        <a:xfrm>
          <a:off x="0" y="2752222"/>
          <a:ext cx="10425560" cy="0"/>
        </a:xfrm>
        <a:prstGeom prst="line">
          <a:avLst/>
        </a:prstGeom>
        <a:gradFill rotWithShape="0">
          <a:gsLst>
            <a:gs pos="0">
              <a:schemeClr val="accent2">
                <a:hueOff val="-1693131"/>
                <a:satOff val="-38509"/>
                <a:lumOff val="-17056"/>
                <a:alphaOff val="0"/>
                <a:tint val="94000"/>
                <a:satMod val="103000"/>
                <a:lumMod val="102000"/>
              </a:schemeClr>
            </a:gs>
            <a:gs pos="50000">
              <a:schemeClr val="accent2">
                <a:hueOff val="-1693131"/>
                <a:satOff val="-38509"/>
                <a:lumOff val="-17056"/>
                <a:alphaOff val="0"/>
                <a:shade val="100000"/>
                <a:satMod val="110000"/>
                <a:lumMod val="100000"/>
              </a:schemeClr>
            </a:gs>
            <a:gs pos="100000">
              <a:schemeClr val="accent2">
                <a:hueOff val="-1693131"/>
                <a:satOff val="-38509"/>
                <a:lumOff val="-17056"/>
                <a:alphaOff val="0"/>
                <a:shade val="78000"/>
                <a:satMod val="120000"/>
                <a:lumMod val="99000"/>
              </a:schemeClr>
            </a:gs>
          </a:gsLst>
          <a:lin ang="5400000" scaled="0"/>
        </a:gradFill>
        <a:ln w="6350" cap="flat" cmpd="sng" algn="in">
          <a:solidFill>
            <a:schemeClr val="accent2">
              <a:hueOff val="-1693131"/>
              <a:satOff val="-38509"/>
              <a:lumOff val="-17056"/>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2685421C-0428-47B0-BB08-C9C8D448160C}">
      <dsp:nvSpPr>
        <dsp:cNvPr id="0" name=""/>
        <dsp:cNvSpPr/>
      </dsp:nvSpPr>
      <dsp:spPr>
        <a:xfrm>
          <a:off x="0" y="2752222"/>
          <a:ext cx="10425560" cy="13751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en-US" sz="2900" b="1" kern="1200" baseline="0" dirty="0"/>
            <a:t>Influences on education: </a:t>
          </a:r>
          <a:r>
            <a:rPr lang="en-US" sz="2900" kern="1200" baseline="0" dirty="0"/>
            <a:t>Masters of Education</a:t>
          </a:r>
          <a:endParaRPr lang="en-US" sz="2900" kern="1200" dirty="0"/>
        </a:p>
      </dsp:txBody>
      <dsp:txXfrm>
        <a:off x="0" y="2752222"/>
        <a:ext cx="10425560" cy="137510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5AACA9-FD1A-4176-93A5-68C56C8034B6}">
      <dsp:nvSpPr>
        <dsp:cNvPr id="0" name=""/>
        <dsp:cNvSpPr/>
      </dsp:nvSpPr>
      <dsp:spPr>
        <a:xfrm>
          <a:off x="0" y="2166"/>
          <a:ext cx="10268637" cy="0"/>
        </a:xfrm>
        <a:prstGeom prst="line">
          <a:avLst/>
        </a:prstGeom>
        <a:gradFill rotWithShape="0">
          <a:gsLst>
            <a:gs pos="0">
              <a:schemeClr val="accent2">
                <a:hueOff val="0"/>
                <a:satOff val="0"/>
                <a:lumOff val="0"/>
                <a:alphaOff val="0"/>
                <a:tint val="94000"/>
                <a:satMod val="103000"/>
                <a:lumMod val="102000"/>
              </a:schemeClr>
            </a:gs>
            <a:gs pos="50000">
              <a:schemeClr val="accent2">
                <a:hueOff val="0"/>
                <a:satOff val="0"/>
                <a:lumOff val="0"/>
                <a:alphaOff val="0"/>
                <a:shade val="100000"/>
                <a:satMod val="110000"/>
                <a:lumMod val="100000"/>
              </a:schemeClr>
            </a:gs>
            <a:gs pos="100000">
              <a:schemeClr val="accent2">
                <a:hueOff val="0"/>
                <a:satOff val="0"/>
                <a:lumOff val="0"/>
                <a:alphaOff val="0"/>
                <a:shade val="78000"/>
                <a:satMod val="120000"/>
                <a:lumMod val="99000"/>
              </a:schemeClr>
            </a:gs>
          </a:gsLst>
          <a:lin ang="5400000" scaled="0"/>
        </a:gradFill>
        <a:ln w="6350" cap="flat" cmpd="sng" algn="in">
          <a:solidFill>
            <a:schemeClr val="accent2">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8CCAEA4D-F548-45B9-928A-2E3077217552}">
      <dsp:nvSpPr>
        <dsp:cNvPr id="0" name=""/>
        <dsp:cNvSpPr/>
      </dsp:nvSpPr>
      <dsp:spPr>
        <a:xfrm>
          <a:off x="0" y="2166"/>
          <a:ext cx="10268637" cy="14773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marL="0" lvl="0" indent="0" algn="l" defTabSz="1466850">
            <a:lnSpc>
              <a:spcPct val="90000"/>
            </a:lnSpc>
            <a:spcBef>
              <a:spcPct val="0"/>
            </a:spcBef>
            <a:spcAft>
              <a:spcPct val="35000"/>
            </a:spcAft>
            <a:buNone/>
          </a:pPr>
          <a:r>
            <a:rPr lang="en-US" sz="3300" b="1" kern="1200" baseline="0" dirty="0"/>
            <a:t>Disability: </a:t>
          </a:r>
          <a:r>
            <a:rPr lang="en-US" sz="2900" kern="1200" baseline="0" dirty="0"/>
            <a:t>FSHD Muscular Dystrophy, bilateral moderate sensorineural hearing loss, and eating disorder </a:t>
          </a:r>
          <a:endParaRPr lang="en-US" sz="2900" kern="1200" dirty="0"/>
        </a:p>
      </dsp:txBody>
      <dsp:txXfrm>
        <a:off x="0" y="2166"/>
        <a:ext cx="10268637" cy="1477378"/>
      </dsp:txXfrm>
    </dsp:sp>
    <dsp:sp modelId="{2F24D3F4-7CCC-46C0-B240-BA8595310C01}">
      <dsp:nvSpPr>
        <dsp:cNvPr id="0" name=""/>
        <dsp:cNvSpPr/>
      </dsp:nvSpPr>
      <dsp:spPr>
        <a:xfrm>
          <a:off x="0" y="1479545"/>
          <a:ext cx="10268637" cy="0"/>
        </a:xfrm>
        <a:prstGeom prst="line">
          <a:avLst/>
        </a:prstGeom>
        <a:gradFill rotWithShape="0">
          <a:gsLst>
            <a:gs pos="0">
              <a:schemeClr val="accent2">
                <a:hueOff val="-846565"/>
                <a:satOff val="-19254"/>
                <a:lumOff val="-8528"/>
                <a:alphaOff val="0"/>
                <a:tint val="94000"/>
                <a:satMod val="103000"/>
                <a:lumMod val="102000"/>
              </a:schemeClr>
            </a:gs>
            <a:gs pos="50000">
              <a:schemeClr val="accent2">
                <a:hueOff val="-846565"/>
                <a:satOff val="-19254"/>
                <a:lumOff val="-8528"/>
                <a:alphaOff val="0"/>
                <a:shade val="100000"/>
                <a:satMod val="110000"/>
                <a:lumMod val="100000"/>
              </a:schemeClr>
            </a:gs>
            <a:gs pos="100000">
              <a:schemeClr val="accent2">
                <a:hueOff val="-846565"/>
                <a:satOff val="-19254"/>
                <a:lumOff val="-8528"/>
                <a:alphaOff val="0"/>
                <a:shade val="78000"/>
                <a:satMod val="120000"/>
                <a:lumMod val="99000"/>
              </a:schemeClr>
            </a:gs>
          </a:gsLst>
          <a:lin ang="5400000" scaled="0"/>
        </a:gradFill>
        <a:ln w="6350" cap="flat" cmpd="sng" algn="in">
          <a:solidFill>
            <a:schemeClr val="accent2">
              <a:hueOff val="-846565"/>
              <a:satOff val="-19254"/>
              <a:lumOff val="-8528"/>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65CBA1D4-0E6B-4EB7-9D9E-2136B22083ED}">
      <dsp:nvSpPr>
        <dsp:cNvPr id="0" name=""/>
        <dsp:cNvSpPr/>
      </dsp:nvSpPr>
      <dsp:spPr>
        <a:xfrm>
          <a:off x="0" y="1479545"/>
          <a:ext cx="10268637" cy="14773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marL="0" lvl="0" indent="0" algn="l" defTabSz="1466850">
            <a:lnSpc>
              <a:spcPct val="90000"/>
            </a:lnSpc>
            <a:spcBef>
              <a:spcPct val="0"/>
            </a:spcBef>
            <a:spcAft>
              <a:spcPct val="35000"/>
            </a:spcAft>
            <a:buNone/>
          </a:pPr>
          <a:r>
            <a:rPr lang="en-US" sz="3300" b="1" kern="1200" baseline="0" dirty="0"/>
            <a:t>Adoption: </a:t>
          </a:r>
          <a:r>
            <a:rPr lang="en-US" sz="2900" kern="1200" baseline="0" dirty="0"/>
            <a:t>8 months old, South Korea</a:t>
          </a:r>
          <a:endParaRPr lang="en-US" sz="2900" kern="1200" dirty="0"/>
        </a:p>
      </dsp:txBody>
      <dsp:txXfrm>
        <a:off x="0" y="1479545"/>
        <a:ext cx="10268637" cy="1477378"/>
      </dsp:txXfrm>
    </dsp:sp>
    <dsp:sp modelId="{374C7B9A-222C-45C3-8E93-25DE7E287CAB}">
      <dsp:nvSpPr>
        <dsp:cNvPr id="0" name=""/>
        <dsp:cNvSpPr/>
      </dsp:nvSpPr>
      <dsp:spPr>
        <a:xfrm>
          <a:off x="0" y="2956923"/>
          <a:ext cx="10268637" cy="0"/>
        </a:xfrm>
        <a:prstGeom prst="line">
          <a:avLst/>
        </a:prstGeom>
        <a:gradFill rotWithShape="0">
          <a:gsLst>
            <a:gs pos="0">
              <a:schemeClr val="accent2">
                <a:hueOff val="-1693131"/>
                <a:satOff val="-38509"/>
                <a:lumOff val="-17056"/>
                <a:alphaOff val="0"/>
                <a:tint val="94000"/>
                <a:satMod val="103000"/>
                <a:lumMod val="102000"/>
              </a:schemeClr>
            </a:gs>
            <a:gs pos="50000">
              <a:schemeClr val="accent2">
                <a:hueOff val="-1693131"/>
                <a:satOff val="-38509"/>
                <a:lumOff val="-17056"/>
                <a:alphaOff val="0"/>
                <a:shade val="100000"/>
                <a:satMod val="110000"/>
                <a:lumMod val="100000"/>
              </a:schemeClr>
            </a:gs>
            <a:gs pos="100000">
              <a:schemeClr val="accent2">
                <a:hueOff val="-1693131"/>
                <a:satOff val="-38509"/>
                <a:lumOff val="-17056"/>
                <a:alphaOff val="0"/>
                <a:shade val="78000"/>
                <a:satMod val="120000"/>
                <a:lumMod val="99000"/>
              </a:schemeClr>
            </a:gs>
          </a:gsLst>
          <a:lin ang="5400000" scaled="0"/>
        </a:gradFill>
        <a:ln w="6350" cap="flat" cmpd="sng" algn="in">
          <a:solidFill>
            <a:schemeClr val="accent2">
              <a:hueOff val="-1693131"/>
              <a:satOff val="-38509"/>
              <a:lumOff val="-17056"/>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7CF7F520-FB41-43FB-AFC1-1C0484DF5E29}">
      <dsp:nvSpPr>
        <dsp:cNvPr id="0" name=""/>
        <dsp:cNvSpPr/>
      </dsp:nvSpPr>
      <dsp:spPr>
        <a:xfrm>
          <a:off x="0" y="2956923"/>
          <a:ext cx="10268637" cy="14773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marL="0" lvl="0" indent="0" algn="l" defTabSz="1466850">
            <a:lnSpc>
              <a:spcPct val="90000"/>
            </a:lnSpc>
            <a:spcBef>
              <a:spcPct val="0"/>
            </a:spcBef>
            <a:spcAft>
              <a:spcPct val="35000"/>
            </a:spcAft>
            <a:buNone/>
          </a:pPr>
          <a:r>
            <a:rPr lang="en-US" sz="3300" b="1" kern="1200" baseline="0" dirty="0"/>
            <a:t>Influences on Education: </a:t>
          </a:r>
          <a:r>
            <a:rPr lang="en-US" sz="2900" kern="1200" baseline="0" dirty="0"/>
            <a:t>GED, Community College</a:t>
          </a:r>
          <a:endParaRPr lang="en-US" sz="2900" kern="1200" dirty="0"/>
        </a:p>
      </dsp:txBody>
      <dsp:txXfrm>
        <a:off x="0" y="2956923"/>
        <a:ext cx="10268637" cy="147737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EED6EF-00E7-421C-8CA5-1219E29CDBE9}">
      <dsp:nvSpPr>
        <dsp:cNvPr id="0" name=""/>
        <dsp:cNvSpPr/>
      </dsp:nvSpPr>
      <dsp:spPr>
        <a:xfrm>
          <a:off x="0" y="1309556"/>
          <a:ext cx="2808861" cy="1287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7584" tIns="81280" rIns="227584" bIns="81280" numCol="1" spcCol="1270" anchor="ctr" anchorCtr="0">
          <a:noAutofit/>
        </a:bodyPr>
        <a:lstStyle/>
        <a:p>
          <a:pPr marL="0" lvl="0" indent="0" algn="r" defTabSz="1422400">
            <a:lnSpc>
              <a:spcPct val="90000"/>
            </a:lnSpc>
            <a:spcBef>
              <a:spcPct val="0"/>
            </a:spcBef>
            <a:spcAft>
              <a:spcPct val="35000"/>
            </a:spcAft>
            <a:buNone/>
          </a:pPr>
          <a:r>
            <a:rPr lang="en-US" sz="3200" kern="1200" dirty="0"/>
            <a:t>Participant 1</a:t>
          </a:r>
        </a:p>
      </dsp:txBody>
      <dsp:txXfrm>
        <a:off x="0" y="1309556"/>
        <a:ext cx="2808861" cy="1287000"/>
      </dsp:txXfrm>
    </dsp:sp>
    <dsp:sp modelId="{5BF9E55E-8CEE-4856-86B5-4BCC9D978559}">
      <dsp:nvSpPr>
        <dsp:cNvPr id="0" name=""/>
        <dsp:cNvSpPr/>
      </dsp:nvSpPr>
      <dsp:spPr>
        <a:xfrm>
          <a:off x="2808861" y="1108462"/>
          <a:ext cx="561772" cy="1689187"/>
        </a:xfrm>
        <a:prstGeom prst="leftBrace">
          <a:avLst>
            <a:gd name="adj1" fmla="val 35000"/>
            <a:gd name="adj2" fmla="val 50000"/>
          </a:avLst>
        </a:prstGeom>
        <a:noFill/>
        <a:ln w="34925" cap="flat" cmpd="sng" algn="in">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BD4947C-E385-4414-A98D-D53AED041338}">
      <dsp:nvSpPr>
        <dsp:cNvPr id="0" name=""/>
        <dsp:cNvSpPr/>
      </dsp:nvSpPr>
      <dsp:spPr>
        <a:xfrm>
          <a:off x="3595342" y="1108462"/>
          <a:ext cx="7640103" cy="1689187"/>
        </a:xfrm>
        <a:prstGeom prst="rect">
          <a:avLst/>
        </a:prstGeom>
        <a:solidFill>
          <a:schemeClr val="accent1">
            <a:hueOff val="0"/>
            <a:satOff val="0"/>
            <a:lumOff val="0"/>
            <a:alphaOff val="0"/>
          </a:schemeClr>
        </a:solidFill>
        <a:ln w="19050" cap="flat" cmpd="sng" algn="in">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marL="228600" lvl="1" indent="-228600" algn="l" defTabSz="1066800">
            <a:lnSpc>
              <a:spcPct val="100000"/>
            </a:lnSpc>
            <a:spcBef>
              <a:spcPct val="0"/>
            </a:spcBef>
            <a:spcAft>
              <a:spcPct val="15000"/>
            </a:spcAft>
            <a:buFont typeface="Arial" panose="020B0604020202020204" pitchFamily="34" charset="0"/>
            <a:buChar char="•"/>
          </a:pPr>
          <a:r>
            <a:rPr lang="en-US" sz="2400" i="0" kern="1200" dirty="0"/>
            <a:t>Their physical traits didn’t affect their success academically just their social life.</a:t>
          </a:r>
          <a:endParaRPr lang="en-US" sz="2400" kern="1200" dirty="0"/>
        </a:p>
        <a:p>
          <a:pPr marL="228600" lvl="1" indent="-228600" algn="l" defTabSz="1066800">
            <a:lnSpc>
              <a:spcPct val="100000"/>
            </a:lnSpc>
            <a:spcBef>
              <a:spcPct val="0"/>
            </a:spcBef>
            <a:spcAft>
              <a:spcPct val="15000"/>
            </a:spcAft>
            <a:buFont typeface="Arial" panose="020B0604020202020204" pitchFamily="34" charset="0"/>
            <a:buChar char="•"/>
          </a:pPr>
          <a:r>
            <a:rPr lang="en-US" sz="2400" i="0" kern="1200" dirty="0"/>
            <a:t>Bullied by peers for her high intellect and disabilities. </a:t>
          </a:r>
        </a:p>
        <a:p>
          <a:pPr marL="228600" lvl="1" indent="-228600" algn="l" defTabSz="1066800">
            <a:lnSpc>
              <a:spcPct val="100000"/>
            </a:lnSpc>
            <a:spcBef>
              <a:spcPct val="0"/>
            </a:spcBef>
            <a:spcAft>
              <a:spcPct val="15000"/>
            </a:spcAft>
            <a:buFont typeface="Arial" panose="020B0604020202020204" pitchFamily="34" charset="0"/>
            <a:buChar char="•"/>
          </a:pPr>
          <a:endParaRPr lang="en-US" sz="2400" i="0" kern="1200" dirty="0"/>
        </a:p>
      </dsp:txBody>
      <dsp:txXfrm>
        <a:off x="3595342" y="1108462"/>
        <a:ext cx="7640103" cy="1689187"/>
      </dsp:txXfrm>
    </dsp:sp>
    <dsp:sp modelId="{D1DA26B6-50F4-4452-B97B-4B2555017715}">
      <dsp:nvSpPr>
        <dsp:cNvPr id="0" name=""/>
        <dsp:cNvSpPr/>
      </dsp:nvSpPr>
      <dsp:spPr>
        <a:xfrm>
          <a:off x="0" y="3232743"/>
          <a:ext cx="2808861" cy="1287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7584" tIns="81280" rIns="227584" bIns="81280" numCol="1" spcCol="1270" anchor="ctr" anchorCtr="0">
          <a:noAutofit/>
        </a:bodyPr>
        <a:lstStyle/>
        <a:p>
          <a:pPr marL="0" lvl="0" indent="0" algn="r" defTabSz="1422400">
            <a:lnSpc>
              <a:spcPct val="90000"/>
            </a:lnSpc>
            <a:spcBef>
              <a:spcPct val="0"/>
            </a:spcBef>
            <a:spcAft>
              <a:spcPct val="35000"/>
            </a:spcAft>
            <a:buNone/>
          </a:pPr>
          <a:r>
            <a:rPr lang="en-US" sz="3200" kern="1200" dirty="0"/>
            <a:t>Participant 2</a:t>
          </a:r>
        </a:p>
      </dsp:txBody>
      <dsp:txXfrm>
        <a:off x="0" y="3232743"/>
        <a:ext cx="2808861" cy="1287000"/>
      </dsp:txXfrm>
    </dsp:sp>
    <dsp:sp modelId="{6988C646-7DF5-4B23-AE19-C6EB66DDD60A}">
      <dsp:nvSpPr>
        <dsp:cNvPr id="0" name=""/>
        <dsp:cNvSpPr/>
      </dsp:nvSpPr>
      <dsp:spPr>
        <a:xfrm>
          <a:off x="2808861" y="3031650"/>
          <a:ext cx="561772" cy="1689187"/>
        </a:xfrm>
        <a:prstGeom prst="leftBrace">
          <a:avLst>
            <a:gd name="adj1" fmla="val 35000"/>
            <a:gd name="adj2" fmla="val 50000"/>
          </a:avLst>
        </a:prstGeom>
        <a:noFill/>
        <a:ln w="34925" cap="flat" cmpd="sng" algn="in">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AE71334-507D-4145-8FFC-67E82E4D9657}">
      <dsp:nvSpPr>
        <dsp:cNvPr id="0" name=""/>
        <dsp:cNvSpPr/>
      </dsp:nvSpPr>
      <dsp:spPr>
        <a:xfrm>
          <a:off x="3595342" y="3031650"/>
          <a:ext cx="7640103" cy="1689187"/>
        </a:xfrm>
        <a:prstGeom prst="rect">
          <a:avLst/>
        </a:prstGeom>
        <a:solidFill>
          <a:schemeClr val="accent1">
            <a:hueOff val="0"/>
            <a:satOff val="0"/>
            <a:lumOff val="0"/>
            <a:alphaOff val="0"/>
          </a:schemeClr>
        </a:solidFill>
        <a:ln w="19050" cap="flat" cmpd="sng" algn="in">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marL="228600" lvl="1" indent="-228600" algn="l" defTabSz="1066800">
            <a:lnSpc>
              <a:spcPct val="100000"/>
            </a:lnSpc>
            <a:spcBef>
              <a:spcPct val="0"/>
            </a:spcBef>
            <a:spcAft>
              <a:spcPct val="15000"/>
            </a:spcAft>
            <a:buFont typeface="Arial" panose="020B0604020202020204" pitchFamily="34" charset="0"/>
            <a:buChar char="•"/>
          </a:pPr>
          <a:r>
            <a:rPr lang="en-US" sz="2400" i="0" kern="1200" dirty="0"/>
            <a:t>Did well in school, but the physical traits limited their ability to fully get around school.</a:t>
          </a:r>
          <a:endParaRPr lang="en-US" sz="2400" kern="1200" dirty="0"/>
        </a:p>
        <a:p>
          <a:pPr marL="228600" lvl="1" indent="-228600" algn="l" defTabSz="1066800">
            <a:lnSpc>
              <a:spcPct val="100000"/>
            </a:lnSpc>
            <a:spcBef>
              <a:spcPct val="0"/>
            </a:spcBef>
            <a:spcAft>
              <a:spcPct val="15000"/>
            </a:spcAft>
            <a:buFont typeface="Arial" panose="020B0604020202020204" pitchFamily="34" charset="0"/>
            <a:buChar char="•"/>
          </a:pPr>
          <a:r>
            <a:rPr lang="en-US" sz="2400" i="0" kern="1200" dirty="0"/>
            <a:t>Ended up dropping out, but later got their GED. </a:t>
          </a:r>
        </a:p>
        <a:p>
          <a:pPr marL="228600" lvl="1" indent="-228600" algn="l" defTabSz="1066800">
            <a:lnSpc>
              <a:spcPct val="100000"/>
            </a:lnSpc>
            <a:spcBef>
              <a:spcPct val="0"/>
            </a:spcBef>
            <a:spcAft>
              <a:spcPct val="15000"/>
            </a:spcAft>
            <a:buFont typeface="Arial" panose="020B0604020202020204" pitchFamily="34" charset="0"/>
            <a:buChar char="•"/>
          </a:pPr>
          <a:endParaRPr lang="en-US" sz="2400" i="0" kern="1200" dirty="0"/>
        </a:p>
      </dsp:txBody>
      <dsp:txXfrm>
        <a:off x="3595342" y="3031650"/>
        <a:ext cx="7640103" cy="1689187"/>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EED6EF-00E7-421C-8CA5-1219E29CDBE9}">
      <dsp:nvSpPr>
        <dsp:cNvPr id="0" name=""/>
        <dsp:cNvSpPr/>
      </dsp:nvSpPr>
      <dsp:spPr>
        <a:xfrm>
          <a:off x="0" y="1168790"/>
          <a:ext cx="2808861" cy="1287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7584" tIns="81280" rIns="227584" bIns="81280" numCol="1" spcCol="1270" anchor="ctr" anchorCtr="0">
          <a:noAutofit/>
        </a:bodyPr>
        <a:lstStyle/>
        <a:p>
          <a:pPr marL="0" lvl="0" indent="0" algn="r" defTabSz="1422400">
            <a:lnSpc>
              <a:spcPct val="90000"/>
            </a:lnSpc>
            <a:spcBef>
              <a:spcPct val="0"/>
            </a:spcBef>
            <a:spcAft>
              <a:spcPct val="35000"/>
            </a:spcAft>
            <a:buNone/>
          </a:pPr>
          <a:r>
            <a:rPr lang="en-US" sz="3200" kern="1200" dirty="0"/>
            <a:t>Participant 1</a:t>
          </a:r>
        </a:p>
      </dsp:txBody>
      <dsp:txXfrm>
        <a:off x="0" y="1168790"/>
        <a:ext cx="2808861" cy="1287000"/>
      </dsp:txXfrm>
    </dsp:sp>
    <dsp:sp modelId="{5BF9E55E-8CEE-4856-86B5-4BCC9D978559}">
      <dsp:nvSpPr>
        <dsp:cNvPr id="0" name=""/>
        <dsp:cNvSpPr/>
      </dsp:nvSpPr>
      <dsp:spPr>
        <a:xfrm>
          <a:off x="2808861" y="786712"/>
          <a:ext cx="561772" cy="2051156"/>
        </a:xfrm>
        <a:prstGeom prst="leftBrace">
          <a:avLst>
            <a:gd name="adj1" fmla="val 35000"/>
            <a:gd name="adj2" fmla="val 50000"/>
          </a:avLst>
        </a:prstGeom>
        <a:noFill/>
        <a:ln w="34925" cap="flat" cmpd="sng" algn="in">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BD4947C-E385-4414-A98D-D53AED041338}">
      <dsp:nvSpPr>
        <dsp:cNvPr id="0" name=""/>
        <dsp:cNvSpPr/>
      </dsp:nvSpPr>
      <dsp:spPr>
        <a:xfrm>
          <a:off x="3595342" y="786712"/>
          <a:ext cx="7640103" cy="2051156"/>
        </a:xfrm>
        <a:prstGeom prst="rect">
          <a:avLst/>
        </a:prstGeom>
        <a:solidFill>
          <a:schemeClr val="accent1">
            <a:hueOff val="0"/>
            <a:satOff val="0"/>
            <a:lumOff val="0"/>
            <a:alphaOff val="0"/>
          </a:schemeClr>
        </a:solidFill>
        <a:ln w="19050" cap="flat" cmpd="sng" algn="in">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marL="228600" lvl="1" indent="-228600" algn="l" defTabSz="1066800">
            <a:lnSpc>
              <a:spcPct val="100000"/>
            </a:lnSpc>
            <a:spcBef>
              <a:spcPct val="0"/>
            </a:spcBef>
            <a:spcAft>
              <a:spcPct val="15000"/>
            </a:spcAft>
            <a:buFont typeface="Arial" panose="020B0604020202020204" pitchFamily="34" charset="0"/>
            <a:buChar char="•"/>
          </a:pPr>
          <a:r>
            <a:rPr lang="en-US" sz="2400" i="0" kern="1200" dirty="0"/>
            <a:t>No real influences on education. </a:t>
          </a:r>
          <a:endParaRPr lang="en-US" sz="2400" kern="1200" dirty="0"/>
        </a:p>
        <a:p>
          <a:pPr marL="228600" lvl="1" indent="-228600" algn="l" defTabSz="1066800">
            <a:lnSpc>
              <a:spcPct val="100000"/>
            </a:lnSpc>
            <a:spcBef>
              <a:spcPct val="0"/>
            </a:spcBef>
            <a:spcAft>
              <a:spcPct val="15000"/>
            </a:spcAft>
            <a:buChar char="•"/>
          </a:pPr>
          <a:r>
            <a:rPr lang="en-US" sz="2400" i="0" kern="1200" dirty="0"/>
            <a:t>Family saw their brilliance and pressured to do well in school. </a:t>
          </a:r>
        </a:p>
        <a:p>
          <a:pPr marL="228600" lvl="1" indent="-228600" algn="l" defTabSz="1066800">
            <a:lnSpc>
              <a:spcPct val="100000"/>
            </a:lnSpc>
            <a:spcBef>
              <a:spcPct val="0"/>
            </a:spcBef>
            <a:spcAft>
              <a:spcPct val="15000"/>
            </a:spcAft>
            <a:buChar char="•"/>
          </a:pPr>
          <a:r>
            <a:rPr lang="en-US" sz="2400" i="0" kern="1200" dirty="0"/>
            <a:t>Biological father, very successful in education while their bio mother didn’t graduate high school.</a:t>
          </a:r>
          <a:endParaRPr lang="en-US" sz="2400" kern="1200" dirty="0"/>
        </a:p>
      </dsp:txBody>
      <dsp:txXfrm>
        <a:off x="3595342" y="786712"/>
        <a:ext cx="7640103" cy="2051156"/>
      </dsp:txXfrm>
    </dsp:sp>
    <dsp:sp modelId="{D1DA26B6-50F4-4452-B97B-4B2555017715}">
      <dsp:nvSpPr>
        <dsp:cNvPr id="0" name=""/>
        <dsp:cNvSpPr/>
      </dsp:nvSpPr>
      <dsp:spPr>
        <a:xfrm>
          <a:off x="0" y="3413728"/>
          <a:ext cx="2808861" cy="1287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7584" tIns="81280" rIns="227584" bIns="81280" numCol="1" spcCol="1270" anchor="ctr" anchorCtr="0">
          <a:noAutofit/>
        </a:bodyPr>
        <a:lstStyle/>
        <a:p>
          <a:pPr marL="0" lvl="0" indent="0" algn="r" defTabSz="1422400">
            <a:lnSpc>
              <a:spcPct val="90000"/>
            </a:lnSpc>
            <a:spcBef>
              <a:spcPct val="0"/>
            </a:spcBef>
            <a:spcAft>
              <a:spcPct val="35000"/>
            </a:spcAft>
            <a:buNone/>
          </a:pPr>
          <a:r>
            <a:rPr lang="en-US" sz="3200" kern="1200" dirty="0"/>
            <a:t>Participant 2</a:t>
          </a:r>
        </a:p>
      </dsp:txBody>
      <dsp:txXfrm>
        <a:off x="0" y="3413728"/>
        <a:ext cx="2808861" cy="1287000"/>
      </dsp:txXfrm>
    </dsp:sp>
    <dsp:sp modelId="{6988C646-7DF5-4B23-AE19-C6EB66DDD60A}">
      <dsp:nvSpPr>
        <dsp:cNvPr id="0" name=""/>
        <dsp:cNvSpPr/>
      </dsp:nvSpPr>
      <dsp:spPr>
        <a:xfrm>
          <a:off x="2808861" y="3071868"/>
          <a:ext cx="561772" cy="1970718"/>
        </a:xfrm>
        <a:prstGeom prst="leftBrace">
          <a:avLst>
            <a:gd name="adj1" fmla="val 35000"/>
            <a:gd name="adj2" fmla="val 50000"/>
          </a:avLst>
        </a:prstGeom>
        <a:noFill/>
        <a:ln w="34925" cap="flat" cmpd="sng" algn="in">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AE71334-507D-4145-8FFC-67E82E4D9657}">
      <dsp:nvSpPr>
        <dsp:cNvPr id="0" name=""/>
        <dsp:cNvSpPr/>
      </dsp:nvSpPr>
      <dsp:spPr>
        <a:xfrm>
          <a:off x="3595342" y="3071868"/>
          <a:ext cx="7640103" cy="1970718"/>
        </a:xfrm>
        <a:prstGeom prst="rect">
          <a:avLst/>
        </a:prstGeom>
        <a:solidFill>
          <a:schemeClr val="accent1">
            <a:hueOff val="0"/>
            <a:satOff val="0"/>
            <a:lumOff val="0"/>
            <a:alphaOff val="0"/>
          </a:schemeClr>
        </a:solidFill>
        <a:ln w="19050" cap="flat" cmpd="sng" algn="in">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marL="228600" lvl="1" indent="-228600" algn="l" defTabSz="1066800">
            <a:lnSpc>
              <a:spcPct val="100000"/>
            </a:lnSpc>
            <a:spcBef>
              <a:spcPct val="0"/>
            </a:spcBef>
            <a:spcAft>
              <a:spcPct val="15000"/>
            </a:spcAft>
            <a:buFont typeface="Arial" panose="020B0604020202020204" pitchFamily="34" charset="0"/>
            <a:buChar char="•"/>
          </a:pPr>
          <a:r>
            <a:rPr lang="en-US" sz="2400" i="0" kern="1200" dirty="0"/>
            <a:t>No real thought that their adoption affected their education. </a:t>
          </a:r>
          <a:endParaRPr lang="en-US" sz="2400" kern="1200" dirty="0"/>
        </a:p>
        <a:p>
          <a:pPr marL="228600" lvl="1" indent="-228600" algn="l" defTabSz="1066800">
            <a:lnSpc>
              <a:spcPct val="100000"/>
            </a:lnSpc>
            <a:spcBef>
              <a:spcPct val="0"/>
            </a:spcBef>
            <a:spcAft>
              <a:spcPct val="15000"/>
            </a:spcAft>
            <a:buChar char="•"/>
          </a:pPr>
          <a:r>
            <a:rPr lang="en-US" sz="2400" i="0" kern="1200" dirty="0"/>
            <a:t>Adoption may have affected some family relationships. Has a biological brother; they are closer to than their adopted siblings. </a:t>
          </a:r>
        </a:p>
      </dsp:txBody>
      <dsp:txXfrm>
        <a:off x="3595342" y="3071868"/>
        <a:ext cx="7640103" cy="197071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CCB6D3-7738-4FDE-A1AB-2F7CE8FC3511}">
      <dsp:nvSpPr>
        <dsp:cNvPr id="0" name=""/>
        <dsp:cNvSpPr/>
      </dsp:nvSpPr>
      <dsp:spPr>
        <a:xfrm>
          <a:off x="0" y="583534"/>
          <a:ext cx="10779596" cy="1247400"/>
        </a:xfrm>
        <a:prstGeom prst="rect">
          <a:avLst/>
        </a:prstGeom>
        <a:solidFill>
          <a:schemeClr val="lt1">
            <a:alpha val="90000"/>
            <a:hueOff val="0"/>
            <a:satOff val="0"/>
            <a:lumOff val="0"/>
            <a:alphaOff val="0"/>
          </a:schemeClr>
        </a:solidFill>
        <a:ln w="6350" cap="flat" cmpd="sng" algn="in">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36616" tIns="458216" rIns="836616" bIns="156464" numCol="1" spcCol="1270" anchor="t" anchorCtr="0">
          <a:noAutofit/>
        </a:bodyPr>
        <a:lstStyle/>
        <a:p>
          <a:pPr marL="228600" lvl="1" indent="-228600" algn="l" defTabSz="977900">
            <a:lnSpc>
              <a:spcPct val="90000"/>
            </a:lnSpc>
            <a:spcBef>
              <a:spcPct val="0"/>
            </a:spcBef>
            <a:spcAft>
              <a:spcPct val="15000"/>
            </a:spcAft>
            <a:buChar char="•"/>
          </a:pPr>
          <a:r>
            <a:rPr lang="en-US" sz="2200" kern="1200" dirty="0"/>
            <a:t>Need to obtain more data</a:t>
          </a:r>
        </a:p>
        <a:p>
          <a:pPr marL="228600" lvl="1" indent="-228600" algn="l" defTabSz="977900">
            <a:lnSpc>
              <a:spcPct val="90000"/>
            </a:lnSpc>
            <a:spcBef>
              <a:spcPct val="0"/>
            </a:spcBef>
            <a:spcAft>
              <a:spcPct val="15000"/>
            </a:spcAft>
            <a:buChar char="•"/>
          </a:pPr>
          <a:r>
            <a:rPr lang="en-US" sz="2200" kern="1200" dirty="0"/>
            <a:t>Get more participants from wider adoption age</a:t>
          </a:r>
        </a:p>
      </dsp:txBody>
      <dsp:txXfrm>
        <a:off x="0" y="583534"/>
        <a:ext cx="10779596" cy="1247400"/>
      </dsp:txXfrm>
    </dsp:sp>
    <dsp:sp modelId="{50EF9AAF-68C6-4DAF-A923-BD853E38B937}">
      <dsp:nvSpPr>
        <dsp:cNvPr id="0" name=""/>
        <dsp:cNvSpPr/>
      </dsp:nvSpPr>
      <dsp:spPr>
        <a:xfrm>
          <a:off x="538979" y="156066"/>
          <a:ext cx="9470176" cy="752187"/>
        </a:xfrm>
        <a:prstGeom prst="roundRect">
          <a:avLst/>
        </a:prstGeom>
        <a:solidFill>
          <a:schemeClr val="tx2">
            <a:lumMod val="75000"/>
            <a:lumOff val="2500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85210" tIns="0" rIns="285210" bIns="0" numCol="1" spcCol="1270" anchor="ctr" anchorCtr="0">
          <a:noAutofit/>
        </a:bodyPr>
        <a:lstStyle/>
        <a:p>
          <a:pPr marL="0" lvl="0" indent="0" algn="l" defTabSz="1422400">
            <a:lnSpc>
              <a:spcPct val="90000"/>
            </a:lnSpc>
            <a:spcBef>
              <a:spcPct val="0"/>
            </a:spcBef>
            <a:spcAft>
              <a:spcPct val="35000"/>
            </a:spcAft>
            <a:buNone/>
          </a:pPr>
          <a:r>
            <a:rPr lang="en-US" sz="3200" kern="1200"/>
            <a:t>Expanding my research to my future studies. </a:t>
          </a:r>
          <a:endParaRPr lang="en-US" sz="3200" kern="1200" dirty="0"/>
        </a:p>
      </dsp:txBody>
      <dsp:txXfrm>
        <a:off x="575698" y="192785"/>
        <a:ext cx="9396738" cy="678749"/>
      </dsp:txXfrm>
    </dsp:sp>
    <dsp:sp modelId="{D72D5B68-D11C-4FA4-8B5C-5647A4EF0D04}">
      <dsp:nvSpPr>
        <dsp:cNvPr id="0" name=""/>
        <dsp:cNvSpPr/>
      </dsp:nvSpPr>
      <dsp:spPr>
        <a:xfrm>
          <a:off x="0" y="2274454"/>
          <a:ext cx="10779596" cy="2564099"/>
        </a:xfrm>
        <a:prstGeom prst="rect">
          <a:avLst/>
        </a:prstGeom>
        <a:solidFill>
          <a:schemeClr val="lt1">
            <a:alpha val="90000"/>
            <a:hueOff val="0"/>
            <a:satOff val="0"/>
            <a:lumOff val="0"/>
            <a:alphaOff val="0"/>
          </a:schemeClr>
        </a:solidFill>
        <a:ln w="6350" cap="flat" cmpd="sng" algn="in">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36616" tIns="458216" rIns="836616" bIns="156464" numCol="1" spcCol="1270" anchor="t" anchorCtr="0">
          <a:noAutofit/>
        </a:bodyPr>
        <a:lstStyle/>
        <a:p>
          <a:pPr marL="228600" lvl="1" indent="-228600" algn="l" defTabSz="977900">
            <a:lnSpc>
              <a:spcPct val="90000"/>
            </a:lnSpc>
            <a:spcBef>
              <a:spcPct val="0"/>
            </a:spcBef>
            <a:spcAft>
              <a:spcPct val="15000"/>
            </a:spcAft>
            <a:buChar char="•"/>
          </a:pPr>
          <a:r>
            <a:rPr lang="en-US" sz="2200" kern="1200" dirty="0"/>
            <a:t>Disability has a big influence on someone’s decision to attend college</a:t>
          </a:r>
        </a:p>
        <a:p>
          <a:pPr marL="228600" lvl="1" indent="-228600" algn="l" defTabSz="977900">
            <a:lnSpc>
              <a:spcPct val="90000"/>
            </a:lnSpc>
            <a:spcBef>
              <a:spcPct val="0"/>
            </a:spcBef>
            <a:spcAft>
              <a:spcPct val="15000"/>
            </a:spcAft>
            <a:buChar char="•"/>
          </a:pPr>
          <a:r>
            <a:rPr lang="en-US" sz="2200" kern="1200" dirty="0"/>
            <a:t>Adopted at infancy has a different impact on success</a:t>
          </a:r>
        </a:p>
        <a:p>
          <a:pPr marL="228600" lvl="1" indent="-228600" algn="l" defTabSz="977900">
            <a:lnSpc>
              <a:spcPct val="90000"/>
            </a:lnSpc>
            <a:spcBef>
              <a:spcPct val="0"/>
            </a:spcBef>
            <a:spcAft>
              <a:spcPct val="15000"/>
            </a:spcAft>
            <a:buChar char="•"/>
          </a:pPr>
          <a:r>
            <a:rPr lang="en-US" sz="2200" kern="1200" dirty="0"/>
            <a:t>Strain relationships generally are associated with bio family</a:t>
          </a:r>
        </a:p>
        <a:p>
          <a:pPr marL="228600" lvl="1" indent="-228600" algn="l" defTabSz="977900">
            <a:lnSpc>
              <a:spcPct val="90000"/>
            </a:lnSpc>
            <a:spcBef>
              <a:spcPct val="0"/>
            </a:spcBef>
            <a:spcAft>
              <a:spcPct val="15000"/>
            </a:spcAft>
            <a:buChar char="•"/>
          </a:pPr>
          <a:r>
            <a:rPr lang="en-US" sz="2200" kern="1200" dirty="0"/>
            <a:t>Gaining a social life is hard. </a:t>
          </a:r>
        </a:p>
        <a:p>
          <a:pPr marL="228600" lvl="1" indent="-228600" algn="l" defTabSz="977900">
            <a:lnSpc>
              <a:spcPct val="90000"/>
            </a:lnSpc>
            <a:spcBef>
              <a:spcPct val="0"/>
            </a:spcBef>
            <a:spcAft>
              <a:spcPct val="15000"/>
            </a:spcAft>
            <a:buChar char="•"/>
          </a:pPr>
          <a:r>
            <a:rPr lang="en-US" sz="2200" kern="1200" dirty="0"/>
            <a:t>Expanding the research on understanding the difference of being adopted at infancy compared to older adoptees associated with success. </a:t>
          </a:r>
        </a:p>
      </dsp:txBody>
      <dsp:txXfrm>
        <a:off x="0" y="2274454"/>
        <a:ext cx="10779596" cy="2564099"/>
      </dsp:txXfrm>
    </dsp:sp>
    <dsp:sp modelId="{769A924F-4CF1-45E3-8B57-250311E81CDC}">
      <dsp:nvSpPr>
        <dsp:cNvPr id="0" name=""/>
        <dsp:cNvSpPr/>
      </dsp:nvSpPr>
      <dsp:spPr>
        <a:xfrm>
          <a:off x="538979" y="1949734"/>
          <a:ext cx="7545717" cy="649440"/>
        </a:xfrm>
        <a:prstGeom prst="roundRect">
          <a:avLst/>
        </a:prstGeom>
        <a:solidFill>
          <a:schemeClr val="tx2">
            <a:lumMod val="75000"/>
            <a:lumOff val="2500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85210" tIns="0" rIns="285210" bIns="0" numCol="1" spcCol="1270" anchor="ctr" anchorCtr="0">
          <a:noAutofit/>
        </a:bodyPr>
        <a:lstStyle/>
        <a:p>
          <a:pPr marL="0" lvl="0" indent="0" algn="l" defTabSz="1422400">
            <a:lnSpc>
              <a:spcPct val="90000"/>
            </a:lnSpc>
            <a:spcBef>
              <a:spcPct val="0"/>
            </a:spcBef>
            <a:spcAft>
              <a:spcPct val="35000"/>
            </a:spcAft>
            <a:buNone/>
          </a:pPr>
          <a:r>
            <a:rPr lang="en-US" sz="3200" kern="1200"/>
            <a:t>The Take Away:</a:t>
          </a:r>
          <a:endParaRPr lang="en-US" sz="3200" kern="1200" dirty="0"/>
        </a:p>
      </dsp:txBody>
      <dsp:txXfrm>
        <a:off x="570682" y="1981437"/>
        <a:ext cx="7482311" cy="586034"/>
      </dsp:txXfrm>
    </dsp:sp>
  </dsp:spTree>
</dsp:drawing>
</file>

<file path=ppt/diagrams/layout1.xml><?xml version="1.0" encoding="utf-8"?>
<dgm:layoutDef xmlns:dgm="http://schemas.openxmlformats.org/drawingml/2006/diagram" xmlns:a="http://schemas.openxmlformats.org/drawingml/2006/main" uniqueId="urn:microsoft.com/office/officeart/2018/5/layout/CenteredIconLabelDescriptionList">
  <dgm:title val="Centered 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ctrX" for="ch" forName="iconRect" refType="w" fact="0.5"/>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6.xml><?xml version="1.0" encoding="utf-8"?>
<dgm:layoutDef xmlns:dgm="http://schemas.openxmlformats.org/drawingml/2006/diagram" xmlns:a="http://schemas.openxmlformats.org/drawingml/2006/main" uniqueId="urn:diagrams.loki3.com/BracketList">
  <dgm:title val="Vertical Bracket List"/>
  <dgm:desc val="Use to show grouped blocks of information.  Works well with large amounts of Level 2 text."/>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layout7.xml><?xml version="1.0" encoding="utf-8"?>
<dgm:layoutDef xmlns:dgm="http://schemas.openxmlformats.org/drawingml/2006/diagram" xmlns:a="http://schemas.openxmlformats.org/drawingml/2006/main" uniqueId="urn:diagrams.loki3.com/BracketList">
  <dgm:title val="Vertical Bracket List"/>
  <dgm:desc val="Use to show grouped blocks of information.  Works well with large amounts of Level 2 text."/>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E59BFCC-2AA1-4C5A-9717-46A9E124E4B7}" type="datetimeFigureOut">
              <a:rPr lang="en-US" smtClean="0"/>
              <a:t>5/14/2019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CE397C6-EF31-4F41-8184-F1E74E5E1D65}" type="slidenum">
              <a:rPr lang="en-US" smtClean="0"/>
              <a:t>‹#›</a:t>
            </a:fld>
            <a:endParaRPr lang="en-US"/>
          </a:p>
        </p:txBody>
      </p:sp>
    </p:spTree>
    <p:extLst>
      <p:ext uri="{BB962C8B-B14F-4D97-AF65-F5344CB8AC3E}">
        <p14:creationId xmlns:p14="http://schemas.microsoft.com/office/powerpoint/2010/main" val="26933004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archive.pov.org/offandrunning/fact-sheet/?fbclid=IwAR0WjsTRzfKOj8qxFxtj1cUAW6C_rjvSiGZwV_sUCazVqJMSHqA2vDrh0LM"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CE397C6-EF31-4F41-8184-F1E74E5E1D65}" type="slidenum">
              <a:rPr lang="en-US" smtClean="0"/>
              <a:t>1</a:t>
            </a:fld>
            <a:endParaRPr lang="en-US"/>
          </a:p>
        </p:txBody>
      </p:sp>
    </p:spTree>
    <p:extLst>
      <p:ext uri="{BB962C8B-B14F-4D97-AF65-F5344CB8AC3E}">
        <p14:creationId xmlns:p14="http://schemas.microsoft.com/office/powerpoint/2010/main" val="22326858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CE397C6-EF31-4F41-8184-F1E74E5E1D65}" type="slidenum">
              <a:rPr lang="en-US" smtClean="0"/>
              <a:t>10</a:t>
            </a:fld>
            <a:endParaRPr lang="en-US"/>
          </a:p>
        </p:txBody>
      </p:sp>
    </p:spTree>
    <p:extLst>
      <p:ext uri="{BB962C8B-B14F-4D97-AF65-F5344CB8AC3E}">
        <p14:creationId xmlns:p14="http://schemas.microsoft.com/office/powerpoint/2010/main" val="21618910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CE397C6-EF31-4F41-8184-F1E74E5E1D65}" type="slidenum">
              <a:rPr lang="en-US" smtClean="0"/>
              <a:t>11</a:t>
            </a:fld>
            <a:endParaRPr lang="en-US"/>
          </a:p>
        </p:txBody>
      </p:sp>
    </p:spTree>
    <p:extLst>
      <p:ext uri="{BB962C8B-B14F-4D97-AF65-F5344CB8AC3E}">
        <p14:creationId xmlns:p14="http://schemas.microsoft.com/office/powerpoint/2010/main" val="4712846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 There is not enough research in the understanding the social factors shaping disabled adoptees decisions to attend college.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 There needs to be an understanding if having all three of these factors have a certain impact on someone’s decision to attend higher education. </a:t>
            </a:r>
          </a:p>
          <a:p>
            <a:endParaRPr lang="en-US" dirty="0"/>
          </a:p>
        </p:txBody>
      </p:sp>
      <p:sp>
        <p:nvSpPr>
          <p:cNvPr id="4" name="Slide Number Placeholder 3"/>
          <p:cNvSpPr>
            <a:spLocks noGrp="1"/>
          </p:cNvSpPr>
          <p:nvPr>
            <p:ph type="sldNum" sz="quarter" idx="5"/>
          </p:nvPr>
        </p:nvSpPr>
        <p:spPr/>
        <p:txBody>
          <a:bodyPr/>
          <a:lstStyle/>
          <a:p>
            <a:fld id="{8CE397C6-EF31-4F41-8184-F1E74E5E1D65}" type="slidenum">
              <a:rPr lang="en-US" smtClean="0"/>
              <a:t>2</a:t>
            </a:fld>
            <a:endParaRPr lang="en-US"/>
          </a:p>
        </p:txBody>
      </p:sp>
    </p:spTree>
    <p:extLst>
      <p:ext uri="{BB962C8B-B14F-4D97-AF65-F5344CB8AC3E}">
        <p14:creationId xmlns:p14="http://schemas.microsoft.com/office/powerpoint/2010/main" val="32743749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1200" b="0" i="0" kern="1200" dirty="0">
                <a:solidFill>
                  <a:schemeClr val="tx1"/>
                </a:solidFill>
                <a:effectLst/>
                <a:latin typeface="+mn-lt"/>
                <a:ea typeface="+mn-ea"/>
                <a:cs typeface="+mn-cs"/>
              </a:rPr>
              <a:t>“n 2006, the Chinese government proposed a new set of rules requiring that adoptive parents must meet certain educational and financial requirements, be married, be under 50, not be clinically obese, not have taken antidepressant or anti-anxiety medication in the previous two years and not have any facial deformities”. POV Off And Running Fact Sheet: </a:t>
            </a:r>
            <a:r>
              <a:rPr lang="en-US" dirty="0">
                <a:hlinkClick r:id="rId3"/>
              </a:rPr>
              <a:t>http://archive.pov.org/offandrunning/fact-sheet/?fbclid=IwAR0WjsTRzfKOj8qxFxtj1cUAW6C_rjvSiGZwV_sUCazVqJMSHqA2vDrh0LM</a:t>
            </a:r>
            <a:endParaRPr lang="en-US" dirty="0"/>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dirty="0"/>
              <a:t>The restrictions created a lower percentage of international adoptions</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dirty="0"/>
              <a:t>No difference was found in the study relating to females of the non adoptee and adopted groups. (Tieman, Ende and Verhulst August 2005)</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1200" kern="1200" dirty="0">
                <a:solidFill>
                  <a:schemeClr val="tx1"/>
                </a:solidFill>
                <a:effectLst/>
                <a:latin typeface="+mn-lt"/>
                <a:ea typeface="+mn-ea"/>
                <a:cs typeface="+mn-cs"/>
              </a:rPr>
              <a:t>Cederblad, Marianne, </a:t>
            </a:r>
            <a:r>
              <a:rPr lang="en-US" sz="1200" kern="1200" dirty="0" err="1">
                <a:solidFill>
                  <a:schemeClr val="tx1"/>
                </a:solidFill>
                <a:effectLst/>
                <a:latin typeface="+mn-lt"/>
                <a:ea typeface="+mn-ea"/>
                <a:cs typeface="+mn-cs"/>
              </a:rPr>
              <a:t>Hk</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Irhammar</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Malin</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Mercke</a:t>
            </a:r>
            <a:r>
              <a:rPr lang="en-US" sz="1200" kern="1200" dirty="0">
                <a:solidFill>
                  <a:schemeClr val="tx1"/>
                </a:solidFill>
                <a:effectLst/>
                <a:latin typeface="+mn-lt"/>
                <a:ea typeface="+mn-ea"/>
                <a:cs typeface="+mn-cs"/>
              </a:rPr>
              <a:t>, and Ann-</a:t>
            </a:r>
            <a:r>
              <a:rPr lang="en-US" sz="1200" kern="1200" dirty="0" err="1">
                <a:solidFill>
                  <a:schemeClr val="tx1"/>
                </a:solidFill>
                <a:effectLst/>
                <a:latin typeface="+mn-lt"/>
                <a:ea typeface="+mn-ea"/>
                <a:cs typeface="+mn-cs"/>
              </a:rPr>
              <a:t>mari</a:t>
            </a:r>
            <a:r>
              <a:rPr lang="en-US" sz="1200" kern="1200" dirty="0">
                <a:solidFill>
                  <a:schemeClr val="tx1"/>
                </a:solidFill>
                <a:effectLst/>
                <a:latin typeface="+mn-lt"/>
                <a:ea typeface="+mn-ea"/>
                <a:cs typeface="+mn-cs"/>
              </a:rPr>
              <a:t> considered “whether foreign-born adoptees had less favorable mental health than Swedish-born, nonadopted individuals of the same ages, during their teens and early adulthood. We also wanted to elucidate possible explanations for mental health problems in the adoptees” (1999: pg. 3).  </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dirty="0"/>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dirty="0"/>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dirty="0"/>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dirty="0"/>
          </a:p>
          <a:p>
            <a:endParaRPr lang="en-US" dirty="0"/>
          </a:p>
        </p:txBody>
      </p:sp>
      <p:sp>
        <p:nvSpPr>
          <p:cNvPr id="4" name="Slide Number Placeholder 3"/>
          <p:cNvSpPr>
            <a:spLocks noGrp="1"/>
          </p:cNvSpPr>
          <p:nvPr>
            <p:ph type="sldNum" sz="quarter" idx="5"/>
          </p:nvPr>
        </p:nvSpPr>
        <p:spPr/>
        <p:txBody>
          <a:bodyPr/>
          <a:lstStyle/>
          <a:p>
            <a:fld id="{8CE397C6-EF31-4F41-8184-F1E74E5E1D65}" type="slidenum">
              <a:rPr lang="en-US" smtClean="0"/>
              <a:t>3</a:t>
            </a:fld>
            <a:endParaRPr lang="en-US"/>
          </a:p>
        </p:txBody>
      </p:sp>
    </p:spTree>
    <p:extLst>
      <p:ext uri="{BB962C8B-B14F-4D97-AF65-F5344CB8AC3E}">
        <p14:creationId xmlns:p14="http://schemas.microsoft.com/office/powerpoint/2010/main" val="26871376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 “it is well known that disabled students face physical, social, and emotional barriers in their postsecondary education” (</a:t>
            </a:r>
            <a:r>
              <a:rPr lang="en-US" dirty="0" err="1"/>
              <a:t>Buggie</a:t>
            </a:r>
            <a:r>
              <a:rPr lang="en-US" dirty="0"/>
              <a:t>-Hunt, 2007).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dirty="0"/>
              <a:t>As a result of changing laws designed to create access to higher education (</a:t>
            </a:r>
            <a:r>
              <a:rPr lang="en-US" dirty="0" err="1"/>
              <a:t>DaDeppo</a:t>
            </a:r>
            <a:r>
              <a:rPr lang="en-US" dirty="0"/>
              <a:t>, 2009), since the 1980s, an increasing number of individuals with disabilities have graduated high school and attended college (</a:t>
            </a:r>
            <a:r>
              <a:rPr lang="en-US" dirty="0" err="1"/>
              <a:t>Janiga</a:t>
            </a:r>
            <a:r>
              <a:rPr lang="en-US" dirty="0"/>
              <a:t> &amp; </a:t>
            </a:r>
            <a:r>
              <a:rPr lang="en-US" dirty="0" err="1"/>
              <a:t>Costenbader</a:t>
            </a:r>
            <a:r>
              <a:rPr lang="en-US" dirty="0"/>
              <a:t>, 2002).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dirty="0"/>
              <a:t>Despite these structural changes, students with disabilities still may be encouraged to pursue vocational education, rather than college, by school counselors and teachers. Additionally, because of the stigmatizing messages they receive, these students may not consider themselves smart enough for college and, as a result, not seek a college education (</a:t>
            </a:r>
            <a:r>
              <a:rPr lang="en-US" dirty="0" err="1"/>
              <a:t>Janiga</a:t>
            </a:r>
            <a:r>
              <a:rPr lang="en-US" dirty="0"/>
              <a:t> &amp; </a:t>
            </a:r>
            <a:r>
              <a:rPr lang="en-US" dirty="0" err="1"/>
              <a:t>Costenbader</a:t>
            </a:r>
            <a:r>
              <a:rPr lang="en-US" dirty="0"/>
              <a:t>, 2002). </a:t>
            </a:r>
          </a:p>
          <a:p>
            <a:endParaRPr lang="en-US" dirty="0"/>
          </a:p>
        </p:txBody>
      </p:sp>
      <p:sp>
        <p:nvSpPr>
          <p:cNvPr id="4" name="Slide Number Placeholder 3"/>
          <p:cNvSpPr>
            <a:spLocks noGrp="1"/>
          </p:cNvSpPr>
          <p:nvPr>
            <p:ph type="sldNum" sz="quarter" idx="5"/>
          </p:nvPr>
        </p:nvSpPr>
        <p:spPr/>
        <p:txBody>
          <a:bodyPr/>
          <a:lstStyle/>
          <a:p>
            <a:fld id="{8CE397C6-EF31-4F41-8184-F1E74E5E1D65}" type="slidenum">
              <a:rPr lang="en-US" smtClean="0"/>
              <a:t>4</a:t>
            </a:fld>
            <a:endParaRPr lang="en-US"/>
          </a:p>
        </p:txBody>
      </p:sp>
    </p:spTree>
    <p:extLst>
      <p:ext uri="{BB962C8B-B14F-4D97-AF65-F5344CB8AC3E}">
        <p14:creationId xmlns:p14="http://schemas.microsoft.com/office/powerpoint/2010/main" val="37562007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a:t>Social Media</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dirty="0"/>
              <a:t>Online Chat Interviews</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dirty="0"/>
              <a:t>Men and Women between the ages of 18-30 years old. </a:t>
            </a:r>
          </a:p>
          <a:p>
            <a:pPr marL="171450" indent="-171450">
              <a:buFontTx/>
              <a:buChar char="-"/>
            </a:pPr>
            <a:r>
              <a:rPr lang="en-US" dirty="0"/>
              <a:t>Grounded Theory Method: </a:t>
            </a:r>
          </a:p>
        </p:txBody>
      </p:sp>
      <p:sp>
        <p:nvSpPr>
          <p:cNvPr id="4" name="Slide Number Placeholder 3"/>
          <p:cNvSpPr>
            <a:spLocks noGrp="1"/>
          </p:cNvSpPr>
          <p:nvPr>
            <p:ph type="sldNum" sz="quarter" idx="5"/>
          </p:nvPr>
        </p:nvSpPr>
        <p:spPr/>
        <p:txBody>
          <a:bodyPr/>
          <a:lstStyle/>
          <a:p>
            <a:fld id="{8CE397C6-EF31-4F41-8184-F1E74E5E1D65}" type="slidenum">
              <a:rPr lang="en-US" smtClean="0"/>
              <a:t>5</a:t>
            </a:fld>
            <a:endParaRPr lang="en-US"/>
          </a:p>
        </p:txBody>
      </p:sp>
    </p:spTree>
    <p:extLst>
      <p:ext uri="{BB962C8B-B14F-4D97-AF65-F5344CB8AC3E}">
        <p14:creationId xmlns:p14="http://schemas.microsoft.com/office/powerpoint/2010/main" val="42487701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1200" kern="1200" dirty="0">
                <a:solidFill>
                  <a:schemeClr val="tx1"/>
                </a:solidFill>
                <a:effectLst/>
                <a:latin typeface="+mn-lt"/>
                <a:ea typeface="+mn-ea"/>
                <a:cs typeface="+mn-cs"/>
              </a:rPr>
              <a:t>Disability: hearing loss, epilepsy, and dystonic cerebral palsy</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1200" kern="1200" dirty="0">
                <a:solidFill>
                  <a:schemeClr val="tx1"/>
                </a:solidFill>
                <a:effectLst/>
                <a:latin typeface="+mn-lt"/>
                <a:ea typeface="+mn-ea"/>
                <a:cs typeface="+mn-cs"/>
              </a:rPr>
              <a:t>Unknown of exact age of adoption: adopted as an infant</a:t>
            </a:r>
            <a:endParaRPr lang="en-US" dirty="0"/>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dirty="0"/>
              <a:t>The impact from her adoption to attend higher education was because of her bio fathers high intellect. She gives no credit to her birth mother, as her birth mother didn’t even graduate high school. She owes her ability to achieve as much as she has to her genetics from her  biological father and her parents push for her to reach her full intellectual ability.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dirty="0"/>
              <a:t>Bullied for her disabilities and high intellect. Teachers and peers did not encourage her academically.</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dirty="0"/>
              <a:t> Little social life, mostly family support.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dirty="0"/>
              <a:t>Parents pressured her to do well in school, skipped two grades.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dirty="0"/>
              <a:t>Parents saw her disability but acknowledged her brilliant brain more. </a:t>
            </a:r>
          </a:p>
          <a:p>
            <a:endParaRPr lang="en-US" dirty="0"/>
          </a:p>
        </p:txBody>
      </p:sp>
      <p:sp>
        <p:nvSpPr>
          <p:cNvPr id="4" name="Slide Number Placeholder 3"/>
          <p:cNvSpPr>
            <a:spLocks noGrp="1"/>
          </p:cNvSpPr>
          <p:nvPr>
            <p:ph type="sldNum" sz="quarter" idx="5"/>
          </p:nvPr>
        </p:nvSpPr>
        <p:spPr/>
        <p:txBody>
          <a:bodyPr/>
          <a:lstStyle/>
          <a:p>
            <a:fld id="{8CE397C6-EF31-4F41-8184-F1E74E5E1D65}" type="slidenum">
              <a:rPr lang="en-US" smtClean="0"/>
              <a:t>6</a:t>
            </a:fld>
            <a:endParaRPr lang="en-US"/>
          </a:p>
        </p:txBody>
      </p:sp>
    </p:spTree>
    <p:extLst>
      <p:ext uri="{BB962C8B-B14F-4D97-AF65-F5344CB8AC3E}">
        <p14:creationId xmlns:p14="http://schemas.microsoft.com/office/powerpoint/2010/main" val="14412184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Disability:  </a:t>
            </a:r>
            <a:r>
              <a:rPr lang="en-US" sz="1200" kern="1200" dirty="0">
                <a:solidFill>
                  <a:schemeClr val="tx1"/>
                </a:solidFill>
                <a:effectLst/>
                <a:latin typeface="+mn-lt"/>
                <a:ea typeface="+mn-ea"/>
                <a:cs typeface="+mn-cs"/>
              </a:rPr>
              <a:t>FSHD, or facioscapulohumeral muscular dystrophy. Diagnosed when she was about 2 years old. Also, has bilateral moderate sensorineural hearing loss, and eating disorder (Focusing on their physical elements).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Adoption: 8 months old, South Korea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Influences on Education: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 Dropped out of high school, Got GED, did well in school. Social life was poor. Youngest of 7. Parents has three birth children, Two foster kids later parents got guardianship and    one other child that was adopted from South Korea. Big age gaps.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1200" kern="1200" dirty="0">
                <a:solidFill>
                  <a:schemeClr val="tx1"/>
                </a:solidFill>
                <a:effectLst/>
                <a:latin typeface="+mn-lt"/>
                <a:ea typeface="+mn-ea"/>
                <a:cs typeface="+mn-cs"/>
              </a:rPr>
              <a:t>Found out about a first cousin with FSHD.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1200" kern="1200" dirty="0">
                <a:solidFill>
                  <a:schemeClr val="tx1"/>
                </a:solidFill>
                <a:effectLst/>
                <a:latin typeface="+mn-lt"/>
                <a:ea typeface="+mn-ea"/>
                <a:cs typeface="+mn-cs"/>
              </a:rPr>
              <a:t>Education valued in home life. Sister relationship harmed when subject two dropped out of high school.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1200" kern="1200" dirty="0">
                <a:solidFill>
                  <a:schemeClr val="tx1"/>
                </a:solidFill>
                <a:effectLst/>
                <a:latin typeface="+mn-lt"/>
                <a:ea typeface="+mn-ea"/>
                <a:cs typeface="+mn-cs"/>
              </a:rPr>
              <a:t>High school accommodating to her physical needs, but still too stressful. Currently doing a online college.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1200" kern="1200" dirty="0">
                <a:solidFill>
                  <a:schemeClr val="tx1"/>
                </a:solidFill>
                <a:effectLst/>
                <a:latin typeface="+mn-lt"/>
                <a:ea typeface="+mn-ea"/>
                <a:cs typeface="+mn-cs"/>
              </a:rPr>
              <a:t>Overall: Physical elements makes it hard for her socially, even though schools were accommodating, her health impacted her success. Adoption didn’t really affect their success academically, mostly her relationship with fellow family members. Still trying to get some form of education just through a longer process through online. </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8CE397C6-EF31-4F41-8184-F1E74E5E1D65}" type="slidenum">
              <a:rPr lang="en-US" smtClean="0"/>
              <a:t>7</a:t>
            </a:fld>
            <a:endParaRPr lang="en-US"/>
          </a:p>
        </p:txBody>
      </p:sp>
    </p:spTree>
    <p:extLst>
      <p:ext uri="{BB962C8B-B14F-4D97-AF65-F5344CB8AC3E}">
        <p14:creationId xmlns:p14="http://schemas.microsoft.com/office/powerpoint/2010/main" val="25406291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CE397C6-EF31-4F41-8184-F1E74E5E1D65}" type="slidenum">
              <a:rPr lang="en-US" smtClean="0"/>
              <a:t>8</a:t>
            </a:fld>
            <a:endParaRPr lang="en-US"/>
          </a:p>
        </p:txBody>
      </p:sp>
    </p:spTree>
    <p:extLst>
      <p:ext uri="{BB962C8B-B14F-4D97-AF65-F5344CB8AC3E}">
        <p14:creationId xmlns:p14="http://schemas.microsoft.com/office/powerpoint/2010/main" val="42423011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CE397C6-EF31-4F41-8184-F1E74E5E1D65}" type="slidenum">
              <a:rPr lang="en-US" smtClean="0"/>
              <a:t>9</a:t>
            </a:fld>
            <a:endParaRPr lang="en-US"/>
          </a:p>
        </p:txBody>
      </p:sp>
    </p:spTree>
    <p:extLst>
      <p:ext uri="{BB962C8B-B14F-4D97-AF65-F5344CB8AC3E}">
        <p14:creationId xmlns:p14="http://schemas.microsoft.com/office/powerpoint/2010/main" val="5198156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F0E86AA9-AF3B-4BB5-BF17-3E68FB1B3CC5}" type="datetimeFigureOut">
              <a:rPr lang="en-US" smtClean="0"/>
              <a:t>5/14/2019</a:t>
            </a:fld>
            <a:endParaRPr lang="en-US"/>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8194C41D-E628-47C8-ADC1-83F851C3538F}" type="slidenum">
              <a:rPr lang="en-US" smtClean="0"/>
              <a:t>‹#›</a:t>
            </a:fld>
            <a:endParaRPr lang="en-US"/>
          </a:p>
        </p:txBody>
      </p:sp>
      <p:grpSp>
        <p:nvGrpSpPr>
          <p:cNvPr id="9" name="Group 8"/>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5089569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0E86AA9-AF3B-4BB5-BF17-3E68FB1B3CC5}" type="datetimeFigureOut">
              <a:rPr lang="en-US" smtClean="0"/>
              <a:t>5/14/2019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94C41D-E628-47C8-ADC1-83F851C3538F}" type="slidenum">
              <a:rPr lang="en-US" smtClean="0"/>
              <a:t>‹#›</a:t>
            </a:fld>
            <a:endParaRPr lang="en-US"/>
          </a:p>
        </p:txBody>
      </p:sp>
    </p:spTree>
    <p:extLst>
      <p:ext uri="{BB962C8B-B14F-4D97-AF65-F5344CB8AC3E}">
        <p14:creationId xmlns:p14="http://schemas.microsoft.com/office/powerpoint/2010/main" val="11002397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0E86AA9-AF3B-4BB5-BF17-3E68FB1B3CC5}" type="datetimeFigureOut">
              <a:rPr lang="en-US" smtClean="0"/>
              <a:t>5/14/2019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94C41D-E628-47C8-ADC1-83F851C3538F}" type="slidenum">
              <a:rPr lang="en-US" smtClean="0"/>
              <a:t>‹#›</a:t>
            </a:fld>
            <a:endParaRPr lang="en-US"/>
          </a:p>
        </p:txBody>
      </p:sp>
    </p:spTree>
    <p:extLst>
      <p:ext uri="{BB962C8B-B14F-4D97-AF65-F5344CB8AC3E}">
        <p14:creationId xmlns:p14="http://schemas.microsoft.com/office/powerpoint/2010/main" val="11408752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0E86AA9-AF3B-4BB5-BF17-3E68FB1B3CC5}" type="datetimeFigureOut">
              <a:rPr lang="en-US" smtClean="0"/>
              <a:t>5/14/2019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94C41D-E628-47C8-ADC1-83F851C3538F}" type="slidenum">
              <a:rPr lang="en-US" smtClean="0"/>
              <a:t>‹#›</a:t>
            </a:fld>
            <a:endParaRPr lang="en-US"/>
          </a:p>
        </p:txBody>
      </p:sp>
    </p:spTree>
    <p:extLst>
      <p:ext uri="{BB962C8B-B14F-4D97-AF65-F5344CB8AC3E}">
        <p14:creationId xmlns:p14="http://schemas.microsoft.com/office/powerpoint/2010/main" val="1808824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F0E86AA9-AF3B-4BB5-BF17-3E68FB1B3CC5}" type="datetimeFigureOut">
              <a:rPr lang="en-US" smtClean="0"/>
              <a:t>5/14/2019</a:t>
            </a:fld>
            <a:endParaRPr lang="en-US"/>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8194C41D-E628-47C8-ADC1-83F851C3538F}" type="slidenum">
              <a:rPr lang="en-US" smtClean="0"/>
              <a:t>‹#›</a:t>
            </a:fld>
            <a:endParaRPr lang="en-US"/>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accent1"/>
          </a:solidFill>
          <a:ln w="0">
            <a:noFill/>
            <a:prstDash val="solid"/>
            <a:round/>
            <a:headEnd/>
            <a:tailEnd/>
          </a:ln>
        </p:spPr>
      </p:sp>
    </p:spTree>
    <p:extLst>
      <p:ext uri="{BB962C8B-B14F-4D97-AF65-F5344CB8AC3E}">
        <p14:creationId xmlns:p14="http://schemas.microsoft.com/office/powerpoint/2010/main" val="1552052190"/>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0E86AA9-AF3B-4BB5-BF17-3E68FB1B3CC5}" type="datetimeFigureOut">
              <a:rPr lang="en-US" smtClean="0"/>
              <a:t>5/14/2019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94C41D-E628-47C8-ADC1-83F851C3538F}" type="slidenum">
              <a:rPr lang="en-US" smtClean="0"/>
              <a:t>‹#›</a:t>
            </a:fld>
            <a:endParaRPr lang="en-US"/>
          </a:p>
        </p:txBody>
      </p:sp>
    </p:spTree>
    <p:extLst>
      <p:ext uri="{BB962C8B-B14F-4D97-AF65-F5344CB8AC3E}">
        <p14:creationId xmlns:p14="http://schemas.microsoft.com/office/powerpoint/2010/main" val="10279355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E86AA9-AF3B-4BB5-BF17-3E68FB1B3CC5}" type="datetimeFigureOut">
              <a:rPr lang="en-US" smtClean="0"/>
              <a:t>5/14/2019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194C41D-E628-47C8-ADC1-83F851C3538F}" type="slidenum">
              <a:rPr lang="en-US" smtClean="0"/>
              <a:t>‹#›</a:t>
            </a:fld>
            <a:endParaRPr lang="en-US"/>
          </a:p>
        </p:txBody>
      </p:sp>
    </p:spTree>
    <p:extLst>
      <p:ext uri="{BB962C8B-B14F-4D97-AF65-F5344CB8AC3E}">
        <p14:creationId xmlns:p14="http://schemas.microsoft.com/office/powerpoint/2010/main" val="42636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0E86AA9-AF3B-4BB5-BF17-3E68FB1B3CC5}" type="datetimeFigureOut">
              <a:rPr lang="en-US" smtClean="0"/>
              <a:t>5/14/2019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194C41D-E628-47C8-ADC1-83F851C3538F}" type="slidenum">
              <a:rPr lang="en-US" smtClean="0"/>
              <a:t>‹#›</a:t>
            </a:fld>
            <a:endParaRPr lang="en-US"/>
          </a:p>
        </p:txBody>
      </p:sp>
    </p:spTree>
    <p:extLst>
      <p:ext uri="{BB962C8B-B14F-4D97-AF65-F5344CB8AC3E}">
        <p14:creationId xmlns:p14="http://schemas.microsoft.com/office/powerpoint/2010/main" val="1099262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E86AA9-AF3B-4BB5-BF17-3E68FB1B3CC5}" type="datetimeFigureOut">
              <a:rPr lang="en-US" smtClean="0"/>
              <a:t>5/14/2019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194C41D-E628-47C8-ADC1-83F851C3538F}" type="slidenum">
              <a:rPr lang="en-US" smtClean="0"/>
              <a:t>‹#›</a:t>
            </a:fld>
            <a:endParaRPr lang="en-US"/>
          </a:p>
        </p:txBody>
      </p:sp>
    </p:spTree>
    <p:extLst>
      <p:ext uri="{BB962C8B-B14F-4D97-AF65-F5344CB8AC3E}">
        <p14:creationId xmlns:p14="http://schemas.microsoft.com/office/powerpoint/2010/main" val="20051975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F0E86AA9-AF3B-4BB5-BF17-3E68FB1B3CC5}" type="datetimeFigureOut">
              <a:rPr lang="en-US" smtClean="0"/>
              <a:t>5/14/2019</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8194C41D-E628-47C8-ADC1-83F851C3538F}"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753001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F0E86AA9-AF3B-4BB5-BF17-3E68FB1B3CC5}" type="datetimeFigureOut">
              <a:rPr lang="en-US" smtClean="0"/>
              <a:t>5/14/2019</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8194C41D-E628-47C8-ADC1-83F851C3538F}"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2474112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F0E86AA9-AF3B-4BB5-BF17-3E68FB1B3CC5}" type="datetimeFigureOut">
              <a:rPr lang="en-US" smtClean="0"/>
              <a:t>5/14/2019</a:t>
            </a:fld>
            <a:endParaRPr lang="en-US"/>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8194C41D-E628-47C8-ADC1-83F851C3538F}" type="slidenum">
              <a:rPr lang="en-US" smtClean="0"/>
              <a:t>‹#›</a:t>
            </a:fld>
            <a:endParaRPr lang="en-US"/>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90252456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1.xml.rels><?xml version="1.0" encoding="UTF-8" standalone="yes"?>
<Relationships xmlns="http://schemas.openxmlformats.org/package/2006/relationships"><Relationship Id="rId3" Type="http://schemas.openxmlformats.org/officeDocument/2006/relationships/hyperlink" Target="http://archive.pov.org/offandrunning/fact-sheet/?fbclid=IwAR0WjsTRzfKOj8qxFxtj1cUAW6C_rjvSiGZwV_sUCazVqJMSHqA2vDrh0LM"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8.xml"/><Relationship Id="rId1" Type="http://schemas.openxmlformats.org/officeDocument/2006/relationships/slideLayout" Target="../slideLayouts/slideLayout6.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9.xml"/><Relationship Id="rId1" Type="http://schemas.openxmlformats.org/officeDocument/2006/relationships/slideLayout" Target="../slideLayouts/slideLayout6.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A50622-B4F3-4D3C-BA07-0B97977386F6}"/>
              </a:ext>
            </a:extLst>
          </p:cNvPr>
          <p:cNvSpPr>
            <a:spLocks noGrp="1"/>
          </p:cNvSpPr>
          <p:nvPr>
            <p:ph type="ctrTitle"/>
          </p:nvPr>
        </p:nvSpPr>
        <p:spPr/>
        <p:txBody>
          <a:bodyPr>
            <a:noAutofit/>
          </a:bodyPr>
          <a:lstStyle/>
          <a:p>
            <a:br>
              <a:rPr lang="en-US" sz="4400" dirty="0"/>
            </a:br>
            <a:r>
              <a:rPr lang="en-US" sz="4400" dirty="0"/>
              <a:t>What Social Factors Influences a Disabled Adoptee’s Decision to Attend Higher Education</a:t>
            </a:r>
          </a:p>
        </p:txBody>
      </p:sp>
      <p:sp>
        <p:nvSpPr>
          <p:cNvPr id="3" name="Subtitle 2">
            <a:extLst>
              <a:ext uri="{FF2B5EF4-FFF2-40B4-BE49-F238E27FC236}">
                <a16:creationId xmlns:a16="http://schemas.microsoft.com/office/drawing/2014/main" id="{C62EC1E0-B7EF-4B5B-905C-B38C68970337}"/>
              </a:ext>
            </a:extLst>
          </p:cNvPr>
          <p:cNvSpPr>
            <a:spLocks noGrp="1"/>
          </p:cNvSpPr>
          <p:nvPr>
            <p:ph type="subTitle" idx="1"/>
          </p:nvPr>
        </p:nvSpPr>
        <p:spPr>
          <a:xfrm>
            <a:off x="2679905" y="4033061"/>
            <a:ext cx="6831673" cy="1558041"/>
          </a:xfrm>
        </p:spPr>
        <p:txBody>
          <a:bodyPr>
            <a:noAutofit/>
          </a:bodyPr>
          <a:lstStyle/>
          <a:p>
            <a:pPr>
              <a:spcAft>
                <a:spcPts val="600"/>
              </a:spcAft>
            </a:pPr>
            <a:r>
              <a:rPr lang="en-US" sz="2800" dirty="0">
                <a:solidFill>
                  <a:schemeClr val="tx1"/>
                </a:solidFill>
              </a:rPr>
              <a:t>Micaela Beaulaurier</a:t>
            </a:r>
          </a:p>
          <a:p>
            <a:pPr>
              <a:spcAft>
                <a:spcPts val="600"/>
              </a:spcAft>
            </a:pPr>
            <a:r>
              <a:rPr lang="en-US" sz="2400" dirty="0">
                <a:solidFill>
                  <a:schemeClr val="tx1"/>
                </a:solidFill>
              </a:rPr>
              <a:t>Major: Social Services</a:t>
            </a:r>
          </a:p>
          <a:p>
            <a:pPr>
              <a:spcAft>
                <a:spcPts val="600"/>
              </a:spcAft>
            </a:pPr>
            <a:r>
              <a:rPr lang="en-US" sz="2400" dirty="0">
                <a:solidFill>
                  <a:schemeClr val="tx1"/>
                </a:solidFill>
              </a:rPr>
              <a:t>Minor: Accessibility Studies</a:t>
            </a:r>
          </a:p>
        </p:txBody>
      </p:sp>
    </p:spTree>
    <p:extLst>
      <p:ext uri="{BB962C8B-B14F-4D97-AF65-F5344CB8AC3E}">
        <p14:creationId xmlns:p14="http://schemas.microsoft.com/office/powerpoint/2010/main" val="2203551117"/>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B8DE41E0-A43A-4E72-8B83-0656784751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FCD81B7-5BA8-4E04-BE29-EC87AFD4EF24}"/>
              </a:ext>
            </a:extLst>
          </p:cNvPr>
          <p:cNvSpPr>
            <a:spLocks noGrp="1"/>
          </p:cNvSpPr>
          <p:nvPr>
            <p:ph type="title"/>
          </p:nvPr>
        </p:nvSpPr>
        <p:spPr>
          <a:xfrm>
            <a:off x="643467" y="393807"/>
            <a:ext cx="10905066" cy="981635"/>
          </a:xfrm>
          <a:noFill/>
        </p:spPr>
        <p:txBody>
          <a:bodyPr>
            <a:normAutofit/>
          </a:bodyPr>
          <a:lstStyle/>
          <a:p>
            <a:pPr algn="ctr"/>
            <a:r>
              <a:rPr lang="en-US" b="1"/>
              <a:t>Moving Forward</a:t>
            </a:r>
            <a:endParaRPr lang="en-US" b="1" dirty="0"/>
          </a:p>
        </p:txBody>
      </p:sp>
      <p:graphicFrame>
        <p:nvGraphicFramePr>
          <p:cNvPr id="5" name="Content Placeholder 2">
            <a:extLst>
              <a:ext uri="{FF2B5EF4-FFF2-40B4-BE49-F238E27FC236}">
                <a16:creationId xmlns:a16="http://schemas.microsoft.com/office/drawing/2014/main" id="{9E875469-6EF4-49B0-8F3E-7731E9ACC61E}"/>
              </a:ext>
            </a:extLst>
          </p:cNvPr>
          <p:cNvGraphicFramePr>
            <a:graphicFrameLocks noGrp="1"/>
          </p:cNvGraphicFramePr>
          <p:nvPr>
            <p:ph idx="1"/>
            <p:extLst>
              <p:ext uri="{D42A27DB-BD31-4B8C-83A1-F6EECF244321}">
                <p14:modId xmlns:p14="http://schemas.microsoft.com/office/powerpoint/2010/main" val="4044999638"/>
              </p:ext>
            </p:extLst>
          </p:nvPr>
        </p:nvGraphicFramePr>
        <p:xfrm>
          <a:off x="706202" y="1509913"/>
          <a:ext cx="10779596" cy="499462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213221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B76406-A215-4A30-9C6A-A3A58949A847}"/>
              </a:ext>
            </a:extLst>
          </p:cNvPr>
          <p:cNvSpPr>
            <a:spLocks noGrp="1"/>
          </p:cNvSpPr>
          <p:nvPr>
            <p:ph type="title"/>
          </p:nvPr>
        </p:nvSpPr>
        <p:spPr>
          <a:xfrm>
            <a:off x="1371599" y="329812"/>
            <a:ext cx="9923929" cy="814933"/>
          </a:xfrm>
        </p:spPr>
        <p:txBody>
          <a:bodyPr/>
          <a:lstStyle/>
          <a:p>
            <a:r>
              <a:rPr lang="en-US" dirty="0"/>
              <a:t>References </a:t>
            </a:r>
          </a:p>
        </p:txBody>
      </p:sp>
      <p:sp>
        <p:nvSpPr>
          <p:cNvPr id="3" name="Content Placeholder 2">
            <a:extLst>
              <a:ext uri="{FF2B5EF4-FFF2-40B4-BE49-F238E27FC236}">
                <a16:creationId xmlns:a16="http://schemas.microsoft.com/office/drawing/2014/main" id="{15D44FC4-347F-48A8-B3F1-63EB6E920F36}"/>
              </a:ext>
            </a:extLst>
          </p:cNvPr>
          <p:cNvSpPr>
            <a:spLocks noGrp="1"/>
          </p:cNvSpPr>
          <p:nvPr>
            <p:ph idx="1"/>
          </p:nvPr>
        </p:nvSpPr>
        <p:spPr>
          <a:xfrm>
            <a:off x="1371599" y="1242466"/>
            <a:ext cx="10215453" cy="5375656"/>
          </a:xfrm>
        </p:spPr>
        <p:txBody>
          <a:bodyPr>
            <a:normAutofit fontScale="92500" lnSpcReduction="20000"/>
          </a:bodyPr>
          <a:lstStyle/>
          <a:p>
            <a:r>
              <a:rPr lang="en-US" dirty="0"/>
              <a:t>Social Media Recruitment Sites:</a:t>
            </a:r>
          </a:p>
          <a:p>
            <a:pPr lvl="1"/>
            <a:r>
              <a:rPr lang="en-US" dirty="0"/>
              <a:t>Adulted Adoptees Support Group </a:t>
            </a:r>
          </a:p>
          <a:p>
            <a:pPr lvl="1"/>
            <a:r>
              <a:rPr lang="en-US" dirty="0"/>
              <a:t>Asian Adoptee Washington Group</a:t>
            </a:r>
          </a:p>
          <a:p>
            <a:r>
              <a:rPr lang="en-US" dirty="0"/>
              <a:t>Peer Reviewed articles:</a:t>
            </a:r>
          </a:p>
          <a:p>
            <a:pPr lvl="1"/>
            <a:r>
              <a:rPr lang="en-US" dirty="0"/>
              <a:t>Adoption articles:</a:t>
            </a:r>
          </a:p>
          <a:p>
            <a:pPr lvl="2">
              <a:buFont typeface="Arial" panose="020B0604020202020204" pitchFamily="34" charset="0"/>
              <a:buChar char="•"/>
            </a:pPr>
            <a:r>
              <a:rPr lang="en-US" dirty="0" err="1"/>
              <a:t>Tieman</a:t>
            </a:r>
            <a:r>
              <a:rPr lang="en-US" dirty="0"/>
              <a:t>, W., Ende, J., Verhulst, F., van der Ende, J., &amp; Verhulst, F. C. (2006). Social functioning of young adult intercountry adoptees compared to </a:t>
            </a:r>
            <a:r>
              <a:rPr lang="en-US" dirty="0" err="1"/>
              <a:t>nonadoptees</a:t>
            </a:r>
            <a:r>
              <a:rPr lang="en-US" dirty="0"/>
              <a:t>. Social Psychiatry &amp; Psychiatric Epidemiology, 41(1), 68–74</a:t>
            </a:r>
          </a:p>
          <a:p>
            <a:pPr lvl="2">
              <a:buFont typeface="Arial" panose="020B0604020202020204" pitchFamily="34" charset="0"/>
              <a:buChar char="•"/>
            </a:pPr>
            <a:r>
              <a:rPr lang="en-US" dirty="0" err="1"/>
              <a:t>Cederblad</a:t>
            </a:r>
            <a:r>
              <a:rPr lang="en-US" dirty="0"/>
              <a:t>, M., </a:t>
            </a:r>
            <a:r>
              <a:rPr lang="en-US" dirty="0" err="1"/>
              <a:t>Höök</a:t>
            </a:r>
            <a:r>
              <a:rPr lang="en-US" dirty="0"/>
              <a:t>, B., </a:t>
            </a:r>
            <a:r>
              <a:rPr lang="en-US" dirty="0" err="1"/>
              <a:t>Irhammar</a:t>
            </a:r>
            <a:r>
              <a:rPr lang="en-US" dirty="0"/>
              <a:t>, M., &amp; </a:t>
            </a:r>
            <a:r>
              <a:rPr lang="en-US" dirty="0" err="1"/>
              <a:t>Mercke</a:t>
            </a:r>
            <a:r>
              <a:rPr lang="en-US" dirty="0"/>
              <a:t>, A. (1999). Mental Health in International Adoptees as Teenagers and Young Adults. An Epidemiological Study. Journal of Child Psychology and Psychiatry, 40(8), 1239-1248.</a:t>
            </a:r>
          </a:p>
          <a:p>
            <a:pPr lvl="2">
              <a:buFont typeface="Arial" panose="020B0604020202020204" pitchFamily="34" charset="0"/>
              <a:buChar char="•"/>
            </a:pPr>
            <a:r>
              <a:rPr lang="en-US" dirty="0">
                <a:solidFill>
                  <a:schemeClr val="tx1"/>
                </a:solidFill>
              </a:rPr>
              <a:t>POV Off And Running Fact Sheet:</a:t>
            </a:r>
            <a:r>
              <a:rPr lang="en-US" sz="1700" u="sng" dirty="0">
                <a:solidFill>
                  <a:schemeClr val="tx1"/>
                </a:solidFill>
              </a:rPr>
              <a:t> </a:t>
            </a:r>
            <a:r>
              <a:rPr lang="en-US" sz="1700" u="sng" dirty="0">
                <a:hlinkClick r:id="rId3"/>
              </a:rPr>
              <a:t>http://archive.pov.org/offandrunning/fact-sheet/?fbclid=IwAR0WjsTRzfKOj8qxFxtj1cUAW6C_rjvSiGZwV_sUCazVqJMSHqA2vDrh0LM</a:t>
            </a:r>
            <a:endParaRPr lang="en-US" sz="1700" u="sng" dirty="0"/>
          </a:p>
          <a:p>
            <a:pPr lvl="2">
              <a:buFont typeface="Arial" panose="020B0604020202020204" pitchFamily="34" charset="0"/>
              <a:buChar char="•"/>
            </a:pPr>
            <a:r>
              <a:rPr lang="en-US" sz="1700" u="sng" dirty="0">
                <a:solidFill>
                  <a:schemeClr val="tx1"/>
                </a:solidFill>
              </a:rPr>
              <a:t>United States Census Bureau</a:t>
            </a:r>
          </a:p>
          <a:p>
            <a:pPr lvl="1"/>
            <a:r>
              <a:rPr lang="en-US" dirty="0"/>
              <a:t>Disability articles:</a:t>
            </a:r>
          </a:p>
          <a:p>
            <a:pPr lvl="2">
              <a:buFont typeface="Arial" panose="020B0604020202020204" pitchFamily="34" charset="0"/>
              <a:buChar char="•"/>
            </a:pPr>
            <a:r>
              <a:rPr lang="en-US" dirty="0" err="1"/>
              <a:t>Buggie</a:t>
            </a:r>
            <a:r>
              <a:rPr lang="en-US" dirty="0"/>
              <a:t>-Hunt, Tabitha. (2007). Psychosocial and disability identity development among college students with disabilities.</a:t>
            </a:r>
          </a:p>
          <a:p>
            <a:pPr lvl="2">
              <a:buFont typeface="Arial" panose="020B0604020202020204" pitchFamily="34" charset="0"/>
              <a:buChar char="•"/>
            </a:pPr>
            <a:r>
              <a:rPr lang="en-US" dirty="0" err="1"/>
              <a:t>DaDeppo</a:t>
            </a:r>
            <a:r>
              <a:rPr lang="en-US" dirty="0"/>
              <a:t>, 2009</a:t>
            </a:r>
          </a:p>
          <a:p>
            <a:pPr lvl="2">
              <a:buFont typeface="Arial" panose="020B0604020202020204" pitchFamily="34" charset="0"/>
              <a:buChar char="•"/>
            </a:pPr>
            <a:r>
              <a:rPr lang="en-US" dirty="0"/>
              <a:t>The Transition From High School to Postsecondary Education for Students with Learning Disabilities: A Survey of College Service Coordinators. Written by </a:t>
            </a:r>
            <a:r>
              <a:rPr lang="en-US" dirty="0" err="1"/>
              <a:t>Janiga</a:t>
            </a:r>
            <a:r>
              <a:rPr lang="en-US" dirty="0"/>
              <a:t>, S., &amp; </a:t>
            </a:r>
            <a:r>
              <a:rPr lang="en-US" dirty="0" err="1"/>
              <a:t>Costenbader</a:t>
            </a:r>
            <a:r>
              <a:rPr lang="en-US" dirty="0"/>
              <a:t>.</a:t>
            </a:r>
          </a:p>
          <a:p>
            <a:pPr lvl="2"/>
            <a:endParaRPr lang="en-US" dirty="0"/>
          </a:p>
          <a:p>
            <a:pPr lvl="2"/>
            <a:endParaRPr lang="en-US" dirty="0"/>
          </a:p>
          <a:p>
            <a:pPr lvl="1"/>
            <a:endParaRPr lang="en-US" dirty="0"/>
          </a:p>
          <a:p>
            <a:pPr lvl="1"/>
            <a:endParaRPr lang="en-US" dirty="0"/>
          </a:p>
          <a:p>
            <a:pPr marL="530352" lvl="1" indent="0">
              <a:buNone/>
            </a:pPr>
            <a:endParaRPr lang="en-US" dirty="0"/>
          </a:p>
        </p:txBody>
      </p:sp>
    </p:spTree>
    <p:extLst>
      <p:ext uri="{BB962C8B-B14F-4D97-AF65-F5344CB8AC3E}">
        <p14:creationId xmlns:p14="http://schemas.microsoft.com/office/powerpoint/2010/main" val="11181297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0924B6-C5A7-4D98-8459-1C5D1C940992}"/>
              </a:ext>
            </a:extLst>
          </p:cNvPr>
          <p:cNvSpPr>
            <a:spLocks noGrp="1"/>
          </p:cNvSpPr>
          <p:nvPr>
            <p:ph type="title"/>
          </p:nvPr>
        </p:nvSpPr>
        <p:spPr>
          <a:xfrm>
            <a:off x="1371600" y="685800"/>
            <a:ext cx="9601200" cy="958583"/>
          </a:xfrm>
        </p:spPr>
        <p:txBody>
          <a:bodyPr>
            <a:normAutofit/>
          </a:bodyPr>
          <a:lstStyle/>
          <a:p>
            <a:r>
              <a:rPr lang="en-US" b="1" dirty="0"/>
              <a:t>Why It Is Important</a:t>
            </a:r>
          </a:p>
        </p:txBody>
      </p:sp>
      <p:graphicFrame>
        <p:nvGraphicFramePr>
          <p:cNvPr id="5" name="Content Placeholder 2">
            <a:extLst>
              <a:ext uri="{FF2B5EF4-FFF2-40B4-BE49-F238E27FC236}">
                <a16:creationId xmlns:a16="http://schemas.microsoft.com/office/drawing/2014/main" id="{8805C1F7-8E22-460F-A898-9074A8FCB7A4}"/>
              </a:ext>
            </a:extLst>
          </p:cNvPr>
          <p:cNvGraphicFramePr>
            <a:graphicFrameLocks noGrp="1"/>
          </p:cNvGraphicFramePr>
          <p:nvPr>
            <p:ph idx="1"/>
            <p:extLst>
              <p:ext uri="{D42A27DB-BD31-4B8C-83A1-F6EECF244321}">
                <p14:modId xmlns:p14="http://schemas.microsoft.com/office/powerpoint/2010/main" val="21760230"/>
              </p:ext>
            </p:extLst>
          </p:nvPr>
        </p:nvGraphicFramePr>
        <p:xfrm>
          <a:off x="948974" y="1165091"/>
          <a:ext cx="11091790" cy="498623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814658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35" name="Rectangle 34">
            <a:extLst>
              <a:ext uri="{FF2B5EF4-FFF2-40B4-BE49-F238E27FC236}">
                <a16:creationId xmlns:a16="http://schemas.microsoft.com/office/drawing/2014/main" id="{B8DE41E0-A43A-4E72-8B83-0656784751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7467376-308E-49A4-B04F-9CC9A6F130E5}"/>
              </a:ext>
            </a:extLst>
          </p:cNvPr>
          <p:cNvSpPr>
            <a:spLocks noGrp="1"/>
          </p:cNvSpPr>
          <p:nvPr>
            <p:ph type="title"/>
          </p:nvPr>
        </p:nvSpPr>
        <p:spPr>
          <a:xfrm>
            <a:off x="643467" y="685800"/>
            <a:ext cx="10905066" cy="1485900"/>
          </a:xfrm>
          <a:noFill/>
        </p:spPr>
        <p:txBody>
          <a:bodyPr>
            <a:normAutofit/>
          </a:bodyPr>
          <a:lstStyle/>
          <a:p>
            <a:pPr algn="ctr"/>
            <a:r>
              <a:rPr lang="en-US" b="1" dirty="0"/>
              <a:t>What We Already Know About International Adoption</a:t>
            </a:r>
            <a:endParaRPr lang="en-US" b="1"/>
          </a:p>
        </p:txBody>
      </p:sp>
      <p:graphicFrame>
        <p:nvGraphicFramePr>
          <p:cNvPr id="30" name="Content Placeholder 2">
            <a:extLst>
              <a:ext uri="{FF2B5EF4-FFF2-40B4-BE49-F238E27FC236}">
                <a16:creationId xmlns:a16="http://schemas.microsoft.com/office/drawing/2014/main" id="{CCFB0AA6-582D-45FE-8B99-B463956A4CA4}"/>
              </a:ext>
            </a:extLst>
          </p:cNvPr>
          <p:cNvGraphicFramePr>
            <a:graphicFrameLocks noGrp="1"/>
          </p:cNvGraphicFramePr>
          <p:nvPr>
            <p:ph idx="1"/>
            <p:extLst>
              <p:ext uri="{D42A27DB-BD31-4B8C-83A1-F6EECF244321}">
                <p14:modId xmlns:p14="http://schemas.microsoft.com/office/powerpoint/2010/main" val="4262278252"/>
              </p:ext>
            </p:extLst>
          </p:nvPr>
        </p:nvGraphicFramePr>
        <p:xfrm>
          <a:off x="643467" y="2003304"/>
          <a:ext cx="10905066" cy="438760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1105525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362DFFC-4DCC-48EE-B781-94D04B95F1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76"/>
            <a:ext cx="5303520" cy="68576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438B5B26-410A-4755-87FA-5D0A7B552778}"/>
              </a:ext>
            </a:extLst>
          </p:cNvPr>
          <p:cNvSpPr>
            <a:spLocks noGrp="1"/>
          </p:cNvSpPr>
          <p:nvPr>
            <p:ph type="title"/>
          </p:nvPr>
        </p:nvSpPr>
        <p:spPr>
          <a:xfrm>
            <a:off x="640081" y="791570"/>
            <a:ext cx="4018839" cy="5262390"/>
          </a:xfrm>
        </p:spPr>
        <p:txBody>
          <a:bodyPr anchor="ctr">
            <a:normAutofit/>
          </a:bodyPr>
          <a:lstStyle/>
          <a:p>
            <a:pPr algn="r"/>
            <a:r>
              <a:rPr lang="en-US" sz="5400" dirty="0">
                <a:solidFill>
                  <a:schemeClr val="bg2"/>
                </a:solidFill>
              </a:rPr>
              <a:t>What We Already Know About Disability?</a:t>
            </a:r>
          </a:p>
        </p:txBody>
      </p:sp>
      <p:sp>
        <p:nvSpPr>
          <p:cNvPr id="10" name="Rectangle 9">
            <a:extLst>
              <a:ext uri="{FF2B5EF4-FFF2-40B4-BE49-F238E27FC236}">
                <a16:creationId xmlns:a16="http://schemas.microsoft.com/office/drawing/2014/main" id="{18B8B265-E68C-4B64-9238-781F0102C5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03520" y="376"/>
            <a:ext cx="228600"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a:extLst>
              <a:ext uri="{FF2B5EF4-FFF2-40B4-BE49-F238E27FC236}">
                <a16:creationId xmlns:a16="http://schemas.microsoft.com/office/drawing/2014/main" id="{30810C5D-45BB-4806-B76E-CC6DEFD6FD10}"/>
              </a:ext>
            </a:extLst>
          </p:cNvPr>
          <p:cNvSpPr>
            <a:spLocks noGrp="1"/>
          </p:cNvSpPr>
          <p:nvPr>
            <p:ph idx="1"/>
          </p:nvPr>
        </p:nvSpPr>
        <p:spPr>
          <a:xfrm>
            <a:off x="5667884" y="321088"/>
            <a:ext cx="6246533" cy="6924310"/>
          </a:xfrm>
        </p:spPr>
        <p:txBody>
          <a:bodyPr anchor="ctr">
            <a:normAutofit/>
          </a:bodyPr>
          <a:lstStyle/>
          <a:p>
            <a:pPr lvl="1">
              <a:buFont typeface="Wingdings" panose="05000000000000000000" pitchFamily="2" charset="2"/>
              <a:buChar char="§"/>
            </a:pPr>
            <a:r>
              <a:rPr lang="en-US" sz="2800" i="0" dirty="0"/>
              <a:t>Disabled students face physical, social, and emotional barriers in education. </a:t>
            </a:r>
          </a:p>
          <a:p>
            <a:pPr lvl="1">
              <a:buFont typeface="Wingdings" panose="05000000000000000000" pitchFamily="2" charset="2"/>
              <a:buChar char="§"/>
            </a:pPr>
            <a:r>
              <a:rPr lang="en-US" sz="2800" i="0" dirty="0"/>
              <a:t>Laws changing to help disabled students.</a:t>
            </a:r>
            <a:r>
              <a:rPr lang="en-US" sz="2800" i="0" dirty="0">
                <a:solidFill>
                  <a:srgbClr val="FF0000"/>
                </a:solidFill>
              </a:rPr>
              <a:t> </a:t>
            </a:r>
          </a:p>
          <a:p>
            <a:pPr lvl="2">
              <a:buFont typeface="Arial" panose="020B0604020202020204" pitchFamily="34" charset="0"/>
              <a:buChar char="•"/>
            </a:pPr>
            <a:r>
              <a:rPr lang="en-US" sz="2600" dirty="0">
                <a:solidFill>
                  <a:schemeClr val="tx1"/>
                </a:solidFill>
              </a:rPr>
              <a:t>IDEA</a:t>
            </a:r>
          </a:p>
          <a:p>
            <a:pPr lvl="2">
              <a:buFont typeface="Arial" panose="020B0604020202020204" pitchFamily="34" charset="0"/>
              <a:buChar char="•"/>
            </a:pPr>
            <a:r>
              <a:rPr lang="en-US" sz="2600" dirty="0">
                <a:solidFill>
                  <a:schemeClr val="tx1"/>
                </a:solidFill>
              </a:rPr>
              <a:t>Section 504</a:t>
            </a:r>
          </a:p>
          <a:p>
            <a:pPr lvl="2">
              <a:buFont typeface="Arial" panose="020B0604020202020204" pitchFamily="34" charset="0"/>
              <a:buChar char="•"/>
            </a:pPr>
            <a:r>
              <a:rPr lang="en-US" sz="2600" dirty="0">
                <a:solidFill>
                  <a:schemeClr val="tx1"/>
                </a:solidFill>
              </a:rPr>
              <a:t>ADA</a:t>
            </a:r>
          </a:p>
          <a:p>
            <a:pPr lvl="1">
              <a:buFont typeface="Wingdings" panose="05000000000000000000" pitchFamily="2" charset="2"/>
              <a:buChar char="§"/>
            </a:pPr>
            <a:r>
              <a:rPr lang="en-US" sz="2800" i="0" dirty="0"/>
              <a:t>Increasing attendance since 1980’s</a:t>
            </a:r>
          </a:p>
          <a:p>
            <a:pPr lvl="1">
              <a:buFont typeface="Wingdings" panose="05000000000000000000" pitchFamily="2" charset="2"/>
              <a:buChar char="§"/>
            </a:pPr>
            <a:r>
              <a:rPr lang="en-US" sz="2800" i="0" dirty="0"/>
              <a:t>Disabled students still encouraged to pursue vocational education rather than college.</a:t>
            </a:r>
          </a:p>
          <a:p>
            <a:pPr lvl="1"/>
            <a:endParaRPr lang="en-US" sz="1800" dirty="0"/>
          </a:p>
          <a:p>
            <a:pPr lvl="1"/>
            <a:endParaRPr lang="en-US" sz="1800" dirty="0"/>
          </a:p>
          <a:p>
            <a:pPr lvl="1"/>
            <a:endParaRPr lang="en-US" sz="1800" dirty="0"/>
          </a:p>
        </p:txBody>
      </p:sp>
    </p:spTree>
    <p:extLst>
      <p:ext uri="{BB962C8B-B14F-4D97-AF65-F5344CB8AC3E}">
        <p14:creationId xmlns:p14="http://schemas.microsoft.com/office/powerpoint/2010/main" val="923305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E2797-AE2F-4C4A-8AC3-7D9E395E1494}"/>
              </a:ext>
            </a:extLst>
          </p:cNvPr>
          <p:cNvSpPr>
            <a:spLocks noGrp="1"/>
          </p:cNvSpPr>
          <p:nvPr>
            <p:ph type="title"/>
          </p:nvPr>
        </p:nvSpPr>
        <p:spPr>
          <a:xfrm>
            <a:off x="1371600" y="685800"/>
            <a:ext cx="9601200" cy="1485900"/>
          </a:xfrm>
        </p:spPr>
        <p:txBody>
          <a:bodyPr>
            <a:normAutofit/>
          </a:bodyPr>
          <a:lstStyle/>
          <a:p>
            <a:r>
              <a:rPr lang="en-US" b="1" dirty="0"/>
              <a:t>Grounded Theory Methodology</a:t>
            </a:r>
          </a:p>
        </p:txBody>
      </p:sp>
      <p:graphicFrame>
        <p:nvGraphicFramePr>
          <p:cNvPr id="5" name="Content Placeholder 2">
            <a:extLst>
              <a:ext uri="{FF2B5EF4-FFF2-40B4-BE49-F238E27FC236}">
                <a16:creationId xmlns:a16="http://schemas.microsoft.com/office/drawing/2014/main" id="{F4303CD8-E182-4179-A7E1-55F22D025046}"/>
              </a:ext>
            </a:extLst>
          </p:cNvPr>
          <p:cNvGraphicFramePr>
            <a:graphicFrameLocks noGrp="1"/>
          </p:cNvGraphicFramePr>
          <p:nvPr>
            <p:ph idx="1"/>
            <p:extLst>
              <p:ext uri="{D42A27DB-BD31-4B8C-83A1-F6EECF244321}">
                <p14:modId xmlns:p14="http://schemas.microsoft.com/office/powerpoint/2010/main" val="1013965980"/>
              </p:ext>
            </p:extLst>
          </p:nvPr>
        </p:nvGraphicFramePr>
        <p:xfrm>
          <a:off x="1371600" y="2171700"/>
          <a:ext cx="9601200" cy="3581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8827186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B8DE41E0-A43A-4E72-8B83-0656784751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78774C1-91B4-4AAA-9B74-649CCC24A5B4}"/>
              </a:ext>
            </a:extLst>
          </p:cNvPr>
          <p:cNvSpPr>
            <a:spLocks noGrp="1"/>
          </p:cNvSpPr>
          <p:nvPr>
            <p:ph type="title"/>
          </p:nvPr>
        </p:nvSpPr>
        <p:spPr>
          <a:xfrm>
            <a:off x="643467" y="685800"/>
            <a:ext cx="10905066" cy="1485900"/>
          </a:xfrm>
          <a:noFill/>
        </p:spPr>
        <p:txBody>
          <a:bodyPr>
            <a:normAutofit/>
          </a:bodyPr>
          <a:lstStyle/>
          <a:p>
            <a:pPr algn="ctr"/>
            <a:r>
              <a:rPr lang="en-US" b="1"/>
              <a:t>Participant 1</a:t>
            </a:r>
            <a:endParaRPr lang="en-US" b="1" dirty="0"/>
          </a:p>
        </p:txBody>
      </p:sp>
      <p:graphicFrame>
        <p:nvGraphicFramePr>
          <p:cNvPr id="5" name="Content Placeholder 2">
            <a:extLst>
              <a:ext uri="{FF2B5EF4-FFF2-40B4-BE49-F238E27FC236}">
                <a16:creationId xmlns:a16="http://schemas.microsoft.com/office/drawing/2014/main" id="{F9144F55-6B4C-4708-91A9-70614E186F8E}"/>
              </a:ext>
            </a:extLst>
          </p:cNvPr>
          <p:cNvGraphicFramePr>
            <a:graphicFrameLocks noGrp="1"/>
          </p:cNvGraphicFramePr>
          <p:nvPr>
            <p:ph idx="1"/>
            <p:extLst>
              <p:ext uri="{D42A27DB-BD31-4B8C-83A1-F6EECF244321}">
                <p14:modId xmlns:p14="http://schemas.microsoft.com/office/powerpoint/2010/main" val="3873379735"/>
              </p:ext>
            </p:extLst>
          </p:nvPr>
        </p:nvGraphicFramePr>
        <p:xfrm>
          <a:off x="643467" y="1738058"/>
          <a:ext cx="10425561" cy="412934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64213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B8DE41E0-A43A-4E72-8B83-0656784751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3D002AE-FDDE-4F2A-BB31-DC933C792ECA}"/>
              </a:ext>
            </a:extLst>
          </p:cNvPr>
          <p:cNvSpPr>
            <a:spLocks noGrp="1"/>
          </p:cNvSpPr>
          <p:nvPr>
            <p:ph type="title"/>
          </p:nvPr>
        </p:nvSpPr>
        <p:spPr>
          <a:xfrm>
            <a:off x="643467" y="685800"/>
            <a:ext cx="10905066" cy="1485900"/>
          </a:xfrm>
          <a:noFill/>
        </p:spPr>
        <p:txBody>
          <a:bodyPr>
            <a:normAutofit/>
          </a:bodyPr>
          <a:lstStyle/>
          <a:p>
            <a:pPr algn="ctr"/>
            <a:r>
              <a:rPr lang="en-US" b="1" dirty="0"/>
              <a:t>Participant 2</a:t>
            </a:r>
          </a:p>
        </p:txBody>
      </p:sp>
      <p:graphicFrame>
        <p:nvGraphicFramePr>
          <p:cNvPr id="5" name="Content Placeholder 2">
            <a:extLst>
              <a:ext uri="{FF2B5EF4-FFF2-40B4-BE49-F238E27FC236}">
                <a16:creationId xmlns:a16="http://schemas.microsoft.com/office/drawing/2014/main" id="{0FBBDA86-B99E-47C0-8201-80947E1AECD1}"/>
              </a:ext>
            </a:extLst>
          </p:cNvPr>
          <p:cNvGraphicFramePr>
            <a:graphicFrameLocks noGrp="1"/>
          </p:cNvGraphicFramePr>
          <p:nvPr>
            <p:ph idx="1"/>
            <p:extLst>
              <p:ext uri="{D42A27DB-BD31-4B8C-83A1-F6EECF244321}">
                <p14:modId xmlns:p14="http://schemas.microsoft.com/office/powerpoint/2010/main" val="2544644505"/>
              </p:ext>
            </p:extLst>
          </p:nvPr>
        </p:nvGraphicFramePr>
        <p:xfrm>
          <a:off x="1081091" y="2059145"/>
          <a:ext cx="10268637" cy="443646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349835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25D6FF-DF20-4D2D-A53C-790EA8603313}"/>
              </a:ext>
            </a:extLst>
          </p:cNvPr>
          <p:cNvSpPr>
            <a:spLocks noGrp="1"/>
          </p:cNvSpPr>
          <p:nvPr>
            <p:ph type="title"/>
          </p:nvPr>
        </p:nvSpPr>
        <p:spPr>
          <a:xfrm>
            <a:off x="2040495" y="328613"/>
            <a:ext cx="9601200" cy="1485900"/>
          </a:xfrm>
        </p:spPr>
        <p:txBody>
          <a:bodyPr>
            <a:normAutofit/>
          </a:bodyPr>
          <a:lstStyle/>
          <a:p>
            <a:r>
              <a:rPr lang="en-US" b="1" dirty="0"/>
              <a:t>Comparing Disability Influences</a:t>
            </a:r>
            <a:br>
              <a:rPr lang="en-US" sz="3100" dirty="0"/>
            </a:br>
            <a:endParaRPr lang="en-US" sz="3100" dirty="0"/>
          </a:p>
        </p:txBody>
      </p:sp>
      <p:graphicFrame>
        <p:nvGraphicFramePr>
          <p:cNvPr id="3" name="Diagram 2">
            <a:extLst>
              <a:ext uri="{FF2B5EF4-FFF2-40B4-BE49-F238E27FC236}">
                <a16:creationId xmlns:a16="http://schemas.microsoft.com/office/drawing/2014/main" id="{825E2488-C85B-47D8-8B62-0DBE2BF7A1E9}"/>
              </a:ext>
            </a:extLst>
          </p:cNvPr>
          <p:cNvGraphicFramePr/>
          <p:nvPr>
            <p:extLst>
              <p:ext uri="{D42A27DB-BD31-4B8C-83A1-F6EECF244321}">
                <p14:modId xmlns:p14="http://schemas.microsoft.com/office/powerpoint/2010/main" val="2854469874"/>
              </p:ext>
            </p:extLst>
          </p:nvPr>
        </p:nvGraphicFramePr>
        <p:xfrm>
          <a:off x="783196" y="700088"/>
          <a:ext cx="11235446" cy="58293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0139870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25D6FF-DF20-4D2D-A53C-790EA8603313}"/>
              </a:ext>
            </a:extLst>
          </p:cNvPr>
          <p:cNvSpPr>
            <a:spLocks noGrp="1"/>
          </p:cNvSpPr>
          <p:nvPr>
            <p:ph type="title"/>
          </p:nvPr>
        </p:nvSpPr>
        <p:spPr>
          <a:xfrm>
            <a:off x="2040495" y="328613"/>
            <a:ext cx="9601200" cy="1485900"/>
          </a:xfrm>
        </p:spPr>
        <p:txBody>
          <a:bodyPr>
            <a:normAutofit/>
          </a:bodyPr>
          <a:lstStyle/>
          <a:p>
            <a:r>
              <a:rPr lang="en-US" b="1" dirty="0"/>
              <a:t>Comparing Adoption influences</a:t>
            </a:r>
            <a:br>
              <a:rPr lang="en-US" sz="3100" dirty="0"/>
            </a:br>
            <a:endParaRPr lang="en-US" sz="3100" dirty="0"/>
          </a:p>
        </p:txBody>
      </p:sp>
      <p:graphicFrame>
        <p:nvGraphicFramePr>
          <p:cNvPr id="3" name="Diagram 2">
            <a:extLst>
              <a:ext uri="{FF2B5EF4-FFF2-40B4-BE49-F238E27FC236}">
                <a16:creationId xmlns:a16="http://schemas.microsoft.com/office/drawing/2014/main" id="{825E2488-C85B-47D8-8B62-0DBE2BF7A1E9}"/>
              </a:ext>
            </a:extLst>
          </p:cNvPr>
          <p:cNvGraphicFramePr/>
          <p:nvPr/>
        </p:nvGraphicFramePr>
        <p:xfrm>
          <a:off x="783196" y="700088"/>
          <a:ext cx="11235446" cy="58293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01090085"/>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A2E40"/>
      </a:dk2>
      <a:lt2>
        <a:srgbClr val="EBE7DD"/>
      </a:lt2>
      <a:accent1>
        <a:srgbClr val="69A1AB"/>
      </a:accent1>
      <a:accent2>
        <a:srgbClr val="F2C418"/>
      </a:accent2>
      <a:accent3>
        <a:srgbClr val="87492C"/>
      </a:accent3>
      <a:accent4>
        <a:srgbClr val="4A845E"/>
      </a:accent4>
      <a:accent5>
        <a:srgbClr val="DC9528"/>
      </a:accent5>
      <a:accent6>
        <a:srgbClr val="9A5D78"/>
      </a:accent6>
      <a:hlink>
        <a:srgbClr val="66C8E3"/>
      </a:hlink>
      <a:folHlink>
        <a:srgbClr val="B162A1"/>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17F9D331-421E-442F-B033-AF5B21A4485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1393</Words>
  <Application>Microsoft Office PowerPoint</Application>
  <PresentationFormat>Widescreen</PresentationFormat>
  <Paragraphs>130</Paragraphs>
  <Slides>11</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Franklin Gothic Book</vt:lpstr>
      <vt:lpstr>Wingdings</vt:lpstr>
      <vt:lpstr>Crop</vt:lpstr>
      <vt:lpstr> What Social Factors Influences a Disabled Adoptee’s Decision to Attend Higher Education</vt:lpstr>
      <vt:lpstr>Why It Is Important</vt:lpstr>
      <vt:lpstr>What We Already Know About International Adoption</vt:lpstr>
      <vt:lpstr>What We Already Know About Disability?</vt:lpstr>
      <vt:lpstr>Grounded Theory Methodology</vt:lpstr>
      <vt:lpstr>Participant 1</vt:lpstr>
      <vt:lpstr>Participant 2</vt:lpstr>
      <vt:lpstr>Comparing Disability Influences </vt:lpstr>
      <vt:lpstr>Comparing Adoption influences </vt:lpstr>
      <vt:lpstr>Moving Forward</vt:lpstr>
      <vt:lpstr>References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Social Factors Influences a Disabled Adoptee’s Decision to Attend Higher Education</dc:title>
  <dc:creator>Micaela Beaulaurier</dc:creator>
  <cp:lastModifiedBy>Micaela Beaulaurier</cp:lastModifiedBy>
  <cp:revision>15</cp:revision>
  <dcterms:created xsi:type="dcterms:W3CDTF">2019-05-14T20:30:57Z</dcterms:created>
  <dcterms:modified xsi:type="dcterms:W3CDTF">2019-05-15T01:47:45Z</dcterms:modified>
</cp:coreProperties>
</file>