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1" r:id="rId5"/>
    <p:sldId id="272" r:id="rId6"/>
    <p:sldId id="261" r:id="rId7"/>
    <p:sldId id="262" r:id="rId8"/>
    <p:sldId id="263" r:id="rId9"/>
    <p:sldId id="269" r:id="rId10"/>
    <p:sldId id="270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754" autoAdjust="0"/>
    <p:restoredTop sz="94660"/>
  </p:normalViewPr>
  <p:slideViewPr>
    <p:cSldViewPr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5F962-7FC2-4A97-AF50-F283A439E2A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7F684-58F5-412E-81ED-8D7D786A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4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8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5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7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4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3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2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2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9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980EA-CFD4-4234-B28F-8A17260B1CA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85F7F-42CA-41F9-B20D-7E03195BF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1752600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How to Look Disabled Enough: An Exploration of Disability and Stigma</a:t>
            </a:r>
            <a:endParaRPr lang="en-U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6400800" cy="1524000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Kenny Ray Dalton</a:t>
            </a:r>
            <a:br>
              <a:rPr lang="en-US" sz="2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Accessibility Studies Program</a:t>
            </a:r>
            <a:endParaRPr lang="en-US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01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Commonality #4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Confirmation of Smart’s Hierarchy of Stigma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Villainization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“Scary” Disorders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Misunderstanding of mental illness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Stigma: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Medication</a:t>
            </a:r>
          </a:p>
        </p:txBody>
      </p:sp>
    </p:spTree>
    <p:extLst>
      <p:ext uri="{BB962C8B-B14F-4D97-AF65-F5344CB8AC3E}">
        <p14:creationId xmlns:p14="http://schemas.microsoft.com/office/powerpoint/2010/main" val="415186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Can We Do?</a:t>
            </a:r>
            <a:endParaRPr lang="en-US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877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Avoid assumptions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Advocate against stereotypes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Listen to needs of PWDs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461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References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752600"/>
            <a:ext cx="82296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indent="-457200"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Davis, N. A. (2005). 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Invisible Disability.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Ethics, 116(1), 153–213. 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-457200"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Wehring, H. J., Carpenter, W. T. (2011). </a:t>
            </a:r>
            <a:r>
              <a:rPr lang="en-US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Violence and Schizophrenia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Schizophrenia Bulletin, 37(5), 877-878.</a:t>
            </a:r>
          </a:p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Smart, Julie (2016). 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Disability, Society, and the Individual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Third Edition. PRO-ED Publishing, Inc.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Goals of Research</a:t>
            </a:r>
            <a:endParaRPr lang="en-U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16363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Gain Understanding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Find Commonalities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Promote Needs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667000"/>
            <a:ext cx="2097024" cy="209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92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Why?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895600"/>
            <a:ext cx="252943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1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Is Invisible Disability?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t"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Chronic Illness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Psychiatric Illness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Neurological Disorders</a:t>
            </a: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Neurodivergencies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/Learning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Disabilties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Sensorimotor Conditions</a:t>
            </a:r>
          </a:p>
        </p:txBody>
      </p:sp>
    </p:spTree>
    <p:extLst>
      <p:ext uri="{BB962C8B-B14F-4D97-AF65-F5344CB8AC3E}">
        <p14:creationId xmlns:p14="http://schemas.microsoft.com/office/powerpoint/2010/main" val="3439162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Methods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IRB Approval Received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Qualitative Interviews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Three participants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Alumni, Students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Person, Teleconference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 had multiple conditions</a:t>
            </a:r>
          </a:p>
        </p:txBody>
      </p:sp>
    </p:spTree>
    <p:extLst>
      <p:ext uri="{BB962C8B-B14F-4D97-AF65-F5344CB8AC3E}">
        <p14:creationId xmlns:p14="http://schemas.microsoft.com/office/powerpoint/2010/main" val="255673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Conditions Represented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Dyslexia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Endometriosis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Irritable Bowel Syndrome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(IBS)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Borderline Personality Disorder (BPD)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Post Traumatic Stress Disorder (PTSD)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Periodic Psychosis</a:t>
            </a:r>
          </a:p>
        </p:txBody>
      </p:sp>
    </p:spTree>
    <p:extLst>
      <p:ext uri="{BB962C8B-B14F-4D97-AF65-F5344CB8AC3E}">
        <p14:creationId xmlns:p14="http://schemas.microsoft.com/office/powerpoint/2010/main" val="120682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Commonality #1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Diagnosis Process: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Long and difficult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Misdiagnosis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Healthcare System: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Required self-advocacy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Little personal support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7521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Commonality #2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Accommodations Needed: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Flexibility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Backlash Received: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Dismissal by Peers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Retaliation</a:t>
            </a:r>
          </a:p>
        </p:txBody>
      </p:sp>
    </p:spTree>
    <p:extLst>
      <p:ext uri="{BB962C8B-B14F-4D97-AF65-F5344CB8AC3E}">
        <p14:creationId xmlns:p14="http://schemas.microsoft.com/office/powerpoint/2010/main" val="64869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Commonality #3</a:t>
            </a: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Disclosure: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Hesitation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Language Used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Power: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Professors/Employers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Coworkers/Peers</a:t>
            </a:r>
          </a:p>
        </p:txBody>
      </p:sp>
    </p:spTree>
    <p:extLst>
      <p:ext uri="{BB962C8B-B14F-4D97-AF65-F5344CB8AC3E}">
        <p14:creationId xmlns:p14="http://schemas.microsoft.com/office/powerpoint/2010/main" val="3353002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234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to Look Disabled Enough: An Exploration of Disability and Stigma</vt:lpstr>
      <vt:lpstr>Goals of Research</vt:lpstr>
      <vt:lpstr>Why?</vt:lpstr>
      <vt:lpstr>What Is Invisible Disability?</vt:lpstr>
      <vt:lpstr>Methods</vt:lpstr>
      <vt:lpstr>Conditions Represented</vt:lpstr>
      <vt:lpstr>Commonality #1</vt:lpstr>
      <vt:lpstr>Commonality #2</vt:lpstr>
      <vt:lpstr>Commonality #3</vt:lpstr>
      <vt:lpstr>Commonality #4</vt:lpstr>
      <vt:lpstr>What Can We Do?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Look Disabled Enough: An Exploration of Disability and Stigma</dc:title>
  <dc:creator>Mackenzie Dalton</dc:creator>
  <cp:lastModifiedBy>Mackenzie Dalton</cp:lastModifiedBy>
  <cp:revision>17</cp:revision>
  <dcterms:created xsi:type="dcterms:W3CDTF">2019-05-07T20:48:08Z</dcterms:created>
  <dcterms:modified xsi:type="dcterms:W3CDTF">2019-05-14T23:24:17Z</dcterms:modified>
</cp:coreProperties>
</file>