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11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6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0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6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69F68E8-59AC-4F87-8BE3-F1D3116D71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7394A38-C042-4EA7-B189-0C0CD64DB2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1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hack.org/articles/lifestyle/lost-translation-30-words-with-english-equivalent.html.%20Accessed%2013%20May%2020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Dance is a Language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Katelyn Stewart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059233"/>
            <a:ext cx="8770571" cy="1560716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Soft and Sharp</a:t>
            </a:r>
          </a:p>
          <a:p>
            <a:pPr lvl="2"/>
            <a:r>
              <a:rPr lang="en-US" dirty="0"/>
              <a:t>Wind blown leaves vs. crack of whip</a:t>
            </a:r>
          </a:p>
          <a:p>
            <a:pPr lvl="1"/>
            <a:r>
              <a:rPr lang="en-US" dirty="0"/>
              <a:t>Suspension</a:t>
            </a:r>
          </a:p>
          <a:p>
            <a:endParaRPr lang="en-US" dirty="0" smtClean="0"/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Soft vs. Sharp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9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49608"/>
            <a:ext cx="8770571" cy="1560716"/>
          </a:xfrm>
        </p:spPr>
        <p:txBody>
          <a:bodyPr/>
          <a:lstStyle/>
          <a:p>
            <a:r>
              <a:rPr lang="en-US" dirty="0" smtClean="0"/>
              <a:t>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Thrown vs. Articulate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Thrown vs. Articulate</a:t>
            </a:r>
          </a:p>
          <a:p>
            <a:pPr lvl="2"/>
            <a:r>
              <a:rPr lang="en-US" dirty="0" smtClean="0"/>
              <a:t>Inflatable at car dealership vs. Hands of a pianist</a:t>
            </a:r>
          </a:p>
          <a:p>
            <a:pPr lvl="1"/>
            <a:r>
              <a:rPr lang="en-US" dirty="0" smtClean="0"/>
              <a:t>Push and Pull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030357"/>
            <a:ext cx="8770571" cy="1560716"/>
          </a:xfrm>
        </p:spPr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Trio performance</a:t>
            </a:r>
          </a:p>
          <a:p>
            <a:pPr lvl="1"/>
            <a:r>
              <a:rPr lang="en-US" dirty="0" smtClean="0"/>
              <a:t>Tyler Lovie</a:t>
            </a:r>
          </a:p>
          <a:p>
            <a:endParaRPr lang="en-US" dirty="0"/>
          </a:p>
          <a:p>
            <a:r>
              <a:rPr lang="en-US" dirty="0" smtClean="0"/>
              <a:t>Change of meaning</a:t>
            </a:r>
          </a:p>
          <a:p>
            <a:pPr lvl="1"/>
            <a:r>
              <a:rPr lang="en-US" dirty="0" smtClean="0"/>
              <a:t>Little change in choreography</a:t>
            </a:r>
            <a:endParaRPr lang="en-US" dirty="0"/>
          </a:p>
        </p:txBody>
      </p:sp>
      <p:pic>
        <p:nvPicPr>
          <p:cNvPr id="4" name="Common Gr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1045" y="25910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68858"/>
            <a:ext cx="8770571" cy="1560716"/>
          </a:xfrm>
        </p:spPr>
        <p:txBody>
          <a:bodyPr/>
          <a:lstStyle/>
          <a:p>
            <a:r>
              <a:rPr lang="en-US" dirty="0" smtClean="0"/>
              <a:t>Collaborative Nature of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Music/ Sound</a:t>
            </a:r>
          </a:p>
          <a:p>
            <a:pPr lvl="1"/>
            <a:r>
              <a:rPr lang="en-US" dirty="0" smtClean="0"/>
              <a:t>Poetry</a:t>
            </a:r>
          </a:p>
          <a:p>
            <a:r>
              <a:rPr lang="en-US" dirty="0" smtClean="0"/>
              <a:t>Costuming</a:t>
            </a:r>
          </a:p>
          <a:p>
            <a:r>
              <a:rPr lang="en-US" dirty="0" smtClean="0"/>
              <a:t>Lighting Design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370376"/>
            <a:ext cx="3793678" cy="334964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Conclusion &amp; Questions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950" y="1237772"/>
            <a:ext cx="8770571" cy="156071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750" y="2018130"/>
            <a:ext cx="91816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Argane</a:t>
            </a:r>
            <a:r>
              <a:rPr lang="en-US" dirty="0"/>
              <a:t>, Hiba. "Lost In Translation: 30 Words With No English Equivalent". </a:t>
            </a:r>
            <a:r>
              <a:rPr lang="en-US" i="1" dirty="0" err="1"/>
              <a:t>Lifehack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https://www.lifehack.org/articles/lifestyle/lost-translation-30-words-with-english-equivalent.html. Accessed 13 May 2019</a:t>
            </a:r>
            <a:r>
              <a:rPr lang="en-US" dirty="0" smtClean="0"/>
              <a:t>.</a:t>
            </a:r>
          </a:p>
          <a:p>
            <a:r>
              <a:rPr lang="en-US" dirty="0" err="1"/>
              <a:t>Argane</a:t>
            </a:r>
            <a:r>
              <a:rPr lang="en-US" dirty="0"/>
              <a:t>, Hiba. "Lost In Translation: 30 Words With No English Equivalent". </a:t>
            </a:r>
            <a:r>
              <a:rPr lang="en-US" i="1" dirty="0" err="1"/>
              <a:t>Lifehack</a:t>
            </a:r>
            <a:r>
              <a:rPr lang="en-US" dirty="0"/>
              <a:t>, https://www.lifehack.org/articles/lifestyle/lost-translation-30-words-with-english-equivalent.html. Accessed 13 May 2019.</a:t>
            </a:r>
            <a:endParaRPr lang="en-US" dirty="0" smtClean="0"/>
          </a:p>
          <a:p>
            <a:r>
              <a:rPr lang="en-US" dirty="0" err="1" smtClean="0"/>
              <a:t>Blom</a:t>
            </a:r>
            <a:r>
              <a:rPr lang="en-US" dirty="0"/>
              <a:t>, Lynne Anne, and L. </a:t>
            </a:r>
            <a:r>
              <a:rPr lang="en-US" dirty="0" err="1"/>
              <a:t>Tarin</a:t>
            </a:r>
            <a:r>
              <a:rPr lang="en-US" dirty="0"/>
              <a:t> Chaplin. The Intimate Act Of Choreography. University Of Pittsburgh Press, 1982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Fargin</a:t>
            </a:r>
            <a:r>
              <a:rPr lang="en-US" b="1" dirty="0" smtClean="0"/>
              <a:t>- </a:t>
            </a:r>
            <a:r>
              <a:rPr lang="en-US" dirty="0" smtClean="0"/>
              <a:t>(Yiddish</a:t>
            </a:r>
            <a:r>
              <a:rPr lang="en-US" dirty="0"/>
              <a:t>) To wholeheartedly appreciate the success of </a:t>
            </a:r>
            <a:r>
              <a:rPr lang="en-US" dirty="0" smtClean="0"/>
              <a:t>others </a:t>
            </a:r>
          </a:p>
          <a:p>
            <a:endParaRPr lang="en-US" b="1" dirty="0" smtClean="0"/>
          </a:p>
          <a:p>
            <a:r>
              <a:rPr lang="en-US" b="1" dirty="0" err="1" smtClean="0"/>
              <a:t>Fisselig</a:t>
            </a:r>
            <a:r>
              <a:rPr lang="en-US" b="1" dirty="0" smtClean="0"/>
              <a:t>- </a:t>
            </a:r>
            <a:r>
              <a:rPr lang="en-US" dirty="0" smtClean="0"/>
              <a:t>(German</a:t>
            </a:r>
            <a:r>
              <a:rPr lang="en-US" dirty="0"/>
              <a:t>) Being flustered to the point of </a:t>
            </a:r>
            <a:r>
              <a:rPr lang="en-US" dirty="0" smtClean="0"/>
              <a:t>incompetence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err="1" smtClean="0"/>
              <a:t>Yūgen</a:t>
            </a:r>
            <a:r>
              <a:rPr lang="en-US" b="1" dirty="0" smtClean="0"/>
              <a:t>- </a:t>
            </a:r>
            <a:r>
              <a:rPr lang="en-US" dirty="0" smtClean="0"/>
              <a:t>(Japanese</a:t>
            </a:r>
            <a:r>
              <a:rPr lang="en-US" dirty="0"/>
              <a:t>) Means “a profound, mysterious sense of the beauty of the universe … and the sad beauty of human suffering</a:t>
            </a:r>
            <a:r>
              <a:rPr lang="en-US" dirty="0" smtClean="0"/>
              <a:t>”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err="1" smtClean="0"/>
              <a:t>Razbliuto</a:t>
            </a:r>
            <a:r>
              <a:rPr lang="en-US" b="1" dirty="0" smtClean="0"/>
              <a:t>- </a:t>
            </a:r>
            <a:r>
              <a:rPr lang="en-US" dirty="0" smtClean="0"/>
              <a:t>(Russian</a:t>
            </a:r>
            <a:r>
              <a:rPr lang="en-US" dirty="0"/>
              <a:t>) Describes the feeling a person has for someone he or she once </a:t>
            </a:r>
            <a:r>
              <a:rPr lang="en-US" dirty="0" smtClean="0"/>
              <a:t>loved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877684"/>
            <a:ext cx="8770571" cy="1560716"/>
          </a:xfrm>
        </p:spPr>
        <p:txBody>
          <a:bodyPr/>
          <a:lstStyle/>
          <a:p>
            <a:r>
              <a:rPr lang="en-US" dirty="0" smtClean="0"/>
              <a:t>Dance to Bridge the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Choreographic tools</a:t>
            </a:r>
          </a:p>
          <a:p>
            <a:pPr lvl="1"/>
            <a:r>
              <a:rPr lang="en-US" dirty="0" smtClean="0"/>
              <a:t>Bodily movement styles</a:t>
            </a:r>
          </a:p>
          <a:p>
            <a:endParaRPr lang="en-US" dirty="0"/>
          </a:p>
          <a:p>
            <a:r>
              <a:rPr lang="en-US" dirty="0" smtClean="0"/>
              <a:t>Relationships between dancers</a:t>
            </a:r>
          </a:p>
          <a:p>
            <a:endParaRPr lang="en-US" dirty="0" smtClean="0"/>
          </a:p>
          <a:p>
            <a:r>
              <a:rPr lang="en-US" dirty="0" smtClean="0"/>
              <a:t>Facial Expressions</a:t>
            </a:r>
          </a:p>
          <a:p>
            <a:endParaRPr lang="en-US" dirty="0" smtClean="0"/>
          </a:p>
          <a:p>
            <a:r>
              <a:rPr lang="en-US" dirty="0" smtClean="0"/>
              <a:t>Collaborative Nature of Dance</a:t>
            </a:r>
          </a:p>
          <a:p>
            <a:pPr lvl="1"/>
            <a:r>
              <a:rPr lang="en-US" dirty="0" smtClean="0"/>
              <a:t>Utilizing other art forms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3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604" y="2321467"/>
            <a:ext cx="5672433" cy="169226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Common Ground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Dancers: Marissa Bragg, Katelin Smith-Rockne</a:t>
            </a:r>
          </a:p>
          <a:p>
            <a:r>
              <a:rPr lang="en-US" dirty="0"/>
              <a:t>Music: Slow Down- Scott Orr</a:t>
            </a:r>
          </a:p>
          <a:p>
            <a:r>
              <a:rPr lang="en-US" dirty="0"/>
              <a:t>Choreography: Katelyn Stewart</a:t>
            </a:r>
          </a:p>
        </p:txBody>
      </p:sp>
      <p:pic>
        <p:nvPicPr>
          <p:cNvPr id="4" name="Common Gr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4620" y="3245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983562"/>
            <a:ext cx="8770571" cy="1560716"/>
          </a:xfrm>
        </p:spPr>
        <p:txBody>
          <a:bodyPr/>
          <a:lstStyle/>
          <a:p>
            <a:r>
              <a:rPr lang="en-US" dirty="0" smtClean="0"/>
              <a:t>Common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Characters</a:t>
            </a:r>
          </a:p>
          <a:p>
            <a:pPr lvl="1"/>
            <a:r>
              <a:rPr lang="en-US" dirty="0"/>
              <a:t>Marissa- Myself</a:t>
            </a:r>
          </a:p>
          <a:p>
            <a:pPr lvl="1"/>
            <a:r>
              <a:rPr lang="en-US" dirty="0"/>
              <a:t>Katelin- Younger sister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Dynamics </a:t>
            </a:r>
            <a:r>
              <a:rPr lang="en-US" dirty="0"/>
              <a:t>of a sisterly relationship</a:t>
            </a:r>
          </a:p>
          <a:p>
            <a:pPr lvl="1"/>
            <a:r>
              <a:rPr lang="en-US" dirty="0" smtClean="0"/>
              <a:t>Loving / Playful</a:t>
            </a:r>
            <a:endParaRPr lang="en-US" dirty="0"/>
          </a:p>
          <a:p>
            <a:pPr lvl="1"/>
            <a:r>
              <a:rPr lang="en-US" dirty="0" smtClean="0"/>
              <a:t>Argumentative</a:t>
            </a:r>
            <a:endParaRPr lang="en-US" dirty="0"/>
          </a:p>
          <a:p>
            <a:pPr lvl="1"/>
            <a:r>
              <a:rPr lang="en-US" dirty="0"/>
              <a:t>Supportive</a:t>
            </a:r>
          </a:p>
          <a:p>
            <a:pPr lvl="1"/>
            <a:r>
              <a:rPr lang="en-US" dirty="0"/>
              <a:t>Protective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5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578" y="908664"/>
            <a:ext cx="8893693" cy="1019823"/>
          </a:xfrm>
        </p:spPr>
        <p:txBody>
          <a:bodyPr/>
          <a:lstStyle/>
          <a:p>
            <a:r>
              <a:rPr lang="en-US" dirty="0" smtClean="0"/>
              <a:t>Common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578" y="2438399"/>
            <a:ext cx="8893694" cy="4164531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Big sister vs. Little sister</a:t>
            </a:r>
            <a:endParaRPr lang="en-US" sz="2300" dirty="0" smtClean="0"/>
          </a:p>
          <a:p>
            <a:pPr lvl="1"/>
            <a:r>
              <a:rPr lang="en-US" sz="2300" dirty="0"/>
              <a:t>Intention (Effort)</a:t>
            </a:r>
          </a:p>
          <a:p>
            <a:pPr lvl="2"/>
            <a:r>
              <a:rPr lang="en-US" sz="2300" dirty="0"/>
              <a:t>Younger sister- thrown, messy; older sister- intentional, crisp</a:t>
            </a:r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Follow </a:t>
            </a:r>
            <a:r>
              <a:rPr lang="en-US" sz="2300" dirty="0"/>
              <a:t>the Leader</a:t>
            </a:r>
          </a:p>
          <a:p>
            <a:pPr lvl="2"/>
            <a:r>
              <a:rPr lang="en-US" sz="2300" dirty="0"/>
              <a:t>Reverting/ overlapping cannon</a:t>
            </a:r>
          </a:p>
          <a:p>
            <a:pPr lvl="2"/>
            <a:r>
              <a:rPr lang="en-US" sz="2300" dirty="0"/>
              <a:t>Monkey see monkey do</a:t>
            </a:r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Staging</a:t>
            </a:r>
          </a:p>
          <a:p>
            <a:pPr lvl="2"/>
            <a:r>
              <a:rPr lang="en-US" sz="2300" dirty="0" smtClean="0"/>
              <a:t>Disagreements</a:t>
            </a:r>
          </a:p>
          <a:p>
            <a:pPr lvl="3"/>
            <a:r>
              <a:rPr lang="en-US" sz="2100" dirty="0"/>
              <a:t>F</a:t>
            </a:r>
            <a:r>
              <a:rPr lang="en-US" sz="2100" dirty="0" smtClean="0"/>
              <a:t>ocus</a:t>
            </a:r>
          </a:p>
          <a:p>
            <a:pPr lvl="2"/>
            <a:r>
              <a:rPr lang="en-US" sz="2300" dirty="0" smtClean="0"/>
              <a:t>Playful- chasing</a:t>
            </a:r>
          </a:p>
          <a:p>
            <a:pPr lvl="2"/>
            <a:r>
              <a:rPr lang="en-US" sz="2300" dirty="0" smtClean="0"/>
              <a:t>Support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97" y="2438400"/>
            <a:ext cx="320677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Choreographers Tools: </a:t>
            </a:r>
            <a:br>
              <a:rPr lang="en-US" dirty="0" smtClean="0"/>
            </a:br>
            <a:r>
              <a:rPr lang="en-US" dirty="0" smtClean="0"/>
              <a:t>Elements of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01482"/>
            <a:ext cx="8770571" cy="1560716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Timing</a:t>
            </a:r>
          </a:p>
          <a:p>
            <a:pPr lvl="1"/>
            <a:r>
              <a:rPr lang="en-US" dirty="0"/>
              <a:t>Stillness</a:t>
            </a:r>
          </a:p>
          <a:p>
            <a:pPr lvl="1"/>
            <a:r>
              <a:rPr lang="en-US" dirty="0"/>
              <a:t>Syncopation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endParaRPr lang="en-US" dirty="0"/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Fast vs. </a:t>
            </a:r>
            <a:r>
              <a:rPr lang="en-US" smtClean="0"/>
              <a:t>Slow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20732"/>
            <a:ext cx="8770571" cy="1560716"/>
          </a:xfrm>
        </p:spPr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Large </a:t>
            </a:r>
            <a:r>
              <a:rPr lang="en-US" dirty="0" smtClean="0"/>
              <a:t>and </a:t>
            </a:r>
            <a:r>
              <a:rPr lang="en-US" dirty="0"/>
              <a:t>Small movements</a:t>
            </a:r>
          </a:p>
          <a:p>
            <a:pPr lvl="1"/>
            <a:r>
              <a:rPr lang="en-US" dirty="0"/>
              <a:t>Levels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Facing</a:t>
            </a:r>
          </a:p>
          <a:p>
            <a:endParaRPr lang="en-US" dirty="0" smtClean="0"/>
          </a:p>
          <a:p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dirty="0"/>
              <a:t>Large vs. Small </a:t>
            </a:r>
            <a:r>
              <a:rPr lang="en-US" dirty="0" smtClean="0"/>
              <a:t>movements</a:t>
            </a:r>
          </a:p>
          <a:p>
            <a:pPr lvl="1"/>
            <a:r>
              <a:rPr lang="en-US" dirty="0" smtClean="0"/>
              <a:t>Use of Space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2066</TotalTime>
  <Words>272</Words>
  <Application>Microsoft Office PowerPoint</Application>
  <PresentationFormat>Widescreen</PresentationFormat>
  <Paragraphs>108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Schoolbook</vt:lpstr>
      <vt:lpstr>Corbel</vt:lpstr>
      <vt:lpstr>Feathered</vt:lpstr>
      <vt:lpstr> Dance is a Language</vt:lpstr>
      <vt:lpstr>Words Lost in Translation</vt:lpstr>
      <vt:lpstr>Dance to Bridge the Gaps</vt:lpstr>
      <vt:lpstr>Common Ground</vt:lpstr>
      <vt:lpstr>Common Ground</vt:lpstr>
      <vt:lpstr>Common Ground</vt:lpstr>
      <vt:lpstr>Choreographers Tools:  Elements of Dance</vt:lpstr>
      <vt:lpstr>Time</vt:lpstr>
      <vt:lpstr>Space</vt:lpstr>
      <vt:lpstr>Energy</vt:lpstr>
      <vt:lpstr>Effort</vt:lpstr>
      <vt:lpstr>Characters</vt:lpstr>
      <vt:lpstr>Collaborative Nature of Dance</vt:lpstr>
      <vt:lpstr>Conclusion &amp; 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Stewart</dc:creator>
  <cp:lastModifiedBy>ess</cp:lastModifiedBy>
  <cp:revision>20</cp:revision>
  <dcterms:created xsi:type="dcterms:W3CDTF">2019-05-13T02:02:47Z</dcterms:created>
  <dcterms:modified xsi:type="dcterms:W3CDTF">2019-05-15T02:25:50Z</dcterms:modified>
</cp:coreProperties>
</file>