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61" d="100"/>
          <a:sy n="61" d="100"/>
        </p:scale>
        <p:origin x="62" y="3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Memory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Duet Choreographed by Bailey Erwin, Tyler Lovie, Aislinn Williamson</a:t>
            </a:r>
          </a:p>
        </p:txBody>
      </p:sp>
    </p:spTree>
    <p:extLst>
      <p:ext uri="{BB962C8B-B14F-4D97-AF65-F5344CB8AC3E}">
        <p14:creationId xmlns:p14="http://schemas.microsoft.com/office/powerpoint/2010/main" val="232367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0C1C9-0408-46B3-AFBC-A56748C07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EFC0E-6E17-4142-9303-FCA63B2BE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- "My Darling Sara" - Shane </a:t>
            </a:r>
            <a:r>
              <a:rPr lang="en-US" b="1" dirty="0" err="1"/>
              <a:t>Koyczan</a:t>
            </a:r>
          </a:p>
          <a:p>
            <a:r>
              <a:rPr lang="en-US" dirty="0"/>
              <a:t>Song found before choreography was set</a:t>
            </a:r>
          </a:p>
          <a:p>
            <a:r>
              <a:rPr lang="en-US" dirty="0"/>
              <a:t>Use of spoken word and the artists raw emotions compelled us to create this piece </a:t>
            </a:r>
          </a:p>
          <a:p>
            <a:r>
              <a:rPr lang="en-US" dirty="0"/>
              <a:t>Pros and cons to choreographing to a 7 minute song </a:t>
            </a:r>
          </a:p>
        </p:txBody>
      </p:sp>
    </p:spTree>
    <p:extLst>
      <p:ext uri="{BB962C8B-B14F-4D97-AF65-F5344CB8AC3E}">
        <p14:creationId xmlns:p14="http://schemas.microsoft.com/office/powerpoint/2010/main" val="392515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E739C-57E9-4837-8406-224CDB334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Process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340E2-C5FD-418C-B068-36335B911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- Started choreographing in October, works in progress show was in February, end of the year </a:t>
            </a:r>
            <a:r>
              <a:rPr lang="en-US" dirty="0" err="1"/>
              <a:t>Orchesis</a:t>
            </a:r>
            <a:r>
              <a:rPr lang="en-US" dirty="0"/>
              <a:t> Spring Show in April </a:t>
            </a:r>
          </a:p>
          <a:p>
            <a:pPr marL="0" indent="0">
              <a:buNone/>
            </a:pPr>
            <a:r>
              <a:rPr lang="en-US" dirty="0"/>
              <a:t>- Weekly hour to 2-hour rehearsals </a:t>
            </a:r>
          </a:p>
          <a:p>
            <a:pPr marL="0" indent="0">
              <a:buNone/>
            </a:pPr>
            <a:r>
              <a:rPr lang="en-US" dirty="0"/>
              <a:t>- The benefits/ difficulties of self-choreographing </a:t>
            </a:r>
          </a:p>
          <a:p>
            <a:pPr marL="0" indent="0">
              <a:buNone/>
            </a:pPr>
            <a:r>
              <a:rPr lang="en-US" dirty="0"/>
              <a:t>- Benefits of having Aislinn as our third set of eyes </a:t>
            </a:r>
          </a:p>
        </p:txBody>
      </p:sp>
    </p:spTree>
    <p:extLst>
      <p:ext uri="{BB962C8B-B14F-4D97-AF65-F5344CB8AC3E}">
        <p14:creationId xmlns:p14="http://schemas.microsoft.com/office/powerpoint/2010/main" val="497568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BF57B-3BB1-48CA-8205-974A8CF04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635A1-7A83-4EE6-B72E-8BEC7E899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Deciding what lifts to do</a:t>
            </a:r>
          </a:p>
          <a:p>
            <a:r>
              <a:rPr lang="en-US" dirty="0"/>
              <a:t>Finding inspiration</a:t>
            </a:r>
          </a:p>
          <a:p>
            <a:r>
              <a:rPr lang="en-US" dirty="0"/>
              <a:t>Trial and error </a:t>
            </a:r>
          </a:p>
          <a:p>
            <a:r>
              <a:rPr lang="en-US" dirty="0"/>
              <a:t>How this duet made us stronger dancers, and at partnering in general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241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8A473-58C7-4EDE-9CEA-64AF9BBEB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1A842-F931-49E1-907A-35CC926EB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Advantages/ struggles of using the table, printing out the song, and chair</a:t>
            </a:r>
          </a:p>
          <a:p>
            <a:r>
              <a:rPr lang="en-US" dirty="0"/>
              <a:t>Taking apart the table for tour</a:t>
            </a:r>
          </a:p>
          <a:p>
            <a:r>
              <a:rPr lang="en-US"/>
              <a:t>How the props signify grief, yet nostalgia 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341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06287-14F0-4DF4-BC61-232B3CD8D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Impact 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4475A-0C69-4723-ADA3-4CA9B8177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the piece affected us as dancers and choreographers </a:t>
            </a:r>
          </a:p>
          <a:p>
            <a:r>
              <a:rPr lang="en-US" dirty="0"/>
              <a:t>Emotional impact/ feedback from audience </a:t>
            </a:r>
          </a:p>
        </p:txBody>
      </p:sp>
    </p:spTree>
    <p:extLst>
      <p:ext uri="{BB962C8B-B14F-4D97-AF65-F5344CB8AC3E}">
        <p14:creationId xmlns:p14="http://schemas.microsoft.com/office/powerpoint/2010/main" val="246433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571AC-9977-44C4-ABA3-573A9289A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FD8D3-C13D-40F7-AB77-241CAE441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3909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123</Words>
  <Application>Microsoft Office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</vt:lpstr>
      <vt:lpstr>The Memory</vt:lpstr>
      <vt:lpstr>The Song</vt:lpstr>
      <vt:lpstr>The Process </vt:lpstr>
      <vt:lpstr>Partnering</vt:lpstr>
      <vt:lpstr>Props</vt:lpstr>
      <vt:lpstr>Overall Impact 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ess</dc:creator>
  <cp:lastModifiedBy>ess</cp:lastModifiedBy>
  <cp:revision>225</cp:revision>
  <dcterms:created xsi:type="dcterms:W3CDTF">2014-09-12T17:26:41Z</dcterms:created>
  <dcterms:modified xsi:type="dcterms:W3CDTF">2019-05-15T00:27:48Z</dcterms:modified>
</cp:coreProperties>
</file>